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Relationship Id="rId4" Type="http://schemas.openxmlformats.org/officeDocument/2006/relationships/custom-properties" Target="docProps/custom.xml" 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embeddedFontLst>
    <p:embeddedFont>
      <p:font typeface="Noto Sans SC" charset="-122" pitchFamily="34"/>
      <p:regular r:id="rId19"/>
    </p:embeddedFont>
    <p:embeddedFont>
      <p:font typeface="MiSans" charset="-122" pitchFamily="34"/>
      <p:regular r:id="rId2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font" Target="fonts/font1.fntdata"/><Relationship Id="rId20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9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FF8904"/>
              </a:gs>
              <a:gs pos="50000">
                <a:srgbClr val="F6339A"/>
              </a:gs>
              <a:gs pos="100000">
                <a:srgbClr val="9810FA"/>
              </a:gs>
            </a:gsLst>
            <a:lin ang="2700000" scaled="1"/>
          </a:gradFill>
          <a:ln/>
        </p:spPr>
      </p:sp>
      <p:pic>
        <p:nvPicPr>
          <p:cNvPr id="3" name="Image 0" descr="https://kimi-web-img.moonshot.cn/img/www.mentalup.net/3c14c580d34c2dd82c68eb9953a5b17656b16950.jpg">    </p:cNvPr>
          <p:cNvPicPr>
            <a:picLocks noChangeAspect="1"/>
          </p:cNvPicPr>
          <p:nvPr/>
        </p:nvPicPr>
        <p:blipFill>
          <a:blip r:embed="rId1">
            <a:alphaModFix amt="30000"/>
          </a:blip>
          <a:srcRect l="95" r="95" t="0" b="0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FF6900">
                  <a:alpha val="90000"/>
                </a:srgbClr>
              </a:gs>
              <a:gs pos="50000">
                <a:srgbClr val="F6339A">
                  <a:alpha val="90000"/>
                </a:srgbClr>
              </a:gs>
              <a:gs pos="100000">
                <a:srgbClr val="9810FA">
                  <a:alpha val="90000"/>
                </a:srgbClr>
              </a:gs>
            </a:gsLst>
            <a:lin ang="2700000" scaled="1"/>
          </a:gradFill>
          <a:ln/>
        </p:spPr>
      </p:sp>
      <p:sp>
        <p:nvSpPr>
          <p:cNvPr id="5" name="Shape 2"/>
          <p:cNvSpPr/>
          <p:nvPr/>
        </p:nvSpPr>
        <p:spPr>
          <a:xfrm>
            <a:off x="5695950" y="266700"/>
            <a:ext cx="800100" cy="914400"/>
          </a:xfrm>
          <a:custGeom>
            <a:avLst/>
            <a:gdLst/>
            <a:ahLst/>
            <a:cxnLst/>
            <a:rect l="l" t="t" r="r" b="b"/>
            <a:pathLst>
              <a:path w="800100" h="914400">
                <a:moveTo>
                  <a:pt x="458093" y="-57150"/>
                </a:moveTo>
                <a:cubicBezTo>
                  <a:pt x="513291" y="-57150"/>
                  <a:pt x="558105" y="-12336"/>
                  <a:pt x="558105" y="42863"/>
                </a:cubicBezTo>
                <a:cubicBezTo>
                  <a:pt x="558105" y="98061"/>
                  <a:pt x="513291" y="142875"/>
                  <a:pt x="458093" y="142875"/>
                </a:cubicBezTo>
                <a:cubicBezTo>
                  <a:pt x="402895" y="142875"/>
                  <a:pt x="358080" y="98061"/>
                  <a:pt x="358080" y="42863"/>
                </a:cubicBezTo>
                <a:cubicBezTo>
                  <a:pt x="358080" y="-12336"/>
                  <a:pt x="402895" y="-57150"/>
                  <a:pt x="458093" y="-57150"/>
                </a:cubicBezTo>
                <a:close/>
                <a:moveTo>
                  <a:pt x="220742" y="314325"/>
                </a:moveTo>
                <a:cubicBezTo>
                  <a:pt x="214848" y="314325"/>
                  <a:pt x="209669" y="317897"/>
                  <a:pt x="207526" y="323255"/>
                </a:cubicBezTo>
                <a:lnTo>
                  <a:pt x="168235" y="421303"/>
                </a:lnTo>
                <a:cubicBezTo>
                  <a:pt x="156448" y="450592"/>
                  <a:pt x="123230" y="464880"/>
                  <a:pt x="93940" y="453092"/>
                </a:cubicBezTo>
                <a:cubicBezTo>
                  <a:pt x="64651" y="441305"/>
                  <a:pt x="50363" y="408087"/>
                  <a:pt x="62151" y="378797"/>
                </a:cubicBezTo>
                <a:lnTo>
                  <a:pt x="101263" y="280749"/>
                </a:lnTo>
                <a:cubicBezTo>
                  <a:pt x="120908" y="231993"/>
                  <a:pt x="168057" y="200025"/>
                  <a:pt x="220742" y="200025"/>
                </a:cubicBezTo>
                <a:lnTo>
                  <a:pt x="394514" y="200025"/>
                </a:lnTo>
                <a:cubicBezTo>
                  <a:pt x="445413" y="200025"/>
                  <a:pt x="492383" y="226993"/>
                  <a:pt x="517922" y="270927"/>
                </a:cubicBezTo>
                <a:lnTo>
                  <a:pt x="576501" y="371475"/>
                </a:lnTo>
                <a:lnTo>
                  <a:pt x="686514" y="371475"/>
                </a:lnTo>
                <a:cubicBezTo>
                  <a:pt x="718125" y="371475"/>
                  <a:pt x="743664" y="397014"/>
                  <a:pt x="743664" y="428625"/>
                </a:cubicBezTo>
                <a:cubicBezTo>
                  <a:pt x="743664" y="460236"/>
                  <a:pt x="718125" y="485775"/>
                  <a:pt x="686514" y="485775"/>
                </a:cubicBezTo>
                <a:lnTo>
                  <a:pt x="576501" y="485775"/>
                </a:lnTo>
                <a:cubicBezTo>
                  <a:pt x="535781" y="485775"/>
                  <a:pt x="498277" y="464165"/>
                  <a:pt x="477738" y="428982"/>
                </a:cubicBezTo>
                <a:lnTo>
                  <a:pt x="459879" y="398443"/>
                </a:lnTo>
                <a:lnTo>
                  <a:pt x="422910" y="524173"/>
                </a:lnTo>
                <a:lnTo>
                  <a:pt x="557570" y="564535"/>
                </a:lnTo>
                <a:cubicBezTo>
                  <a:pt x="607040" y="579358"/>
                  <a:pt x="632222" y="634186"/>
                  <a:pt x="611326" y="681514"/>
                </a:cubicBezTo>
                <a:lnTo>
                  <a:pt x="510242" y="909042"/>
                </a:lnTo>
                <a:cubicBezTo>
                  <a:pt x="497384" y="937974"/>
                  <a:pt x="463629" y="950833"/>
                  <a:pt x="434876" y="937974"/>
                </a:cubicBezTo>
                <a:cubicBezTo>
                  <a:pt x="406122" y="925116"/>
                  <a:pt x="393085" y="891361"/>
                  <a:pt x="405944" y="862608"/>
                </a:cubicBezTo>
                <a:lnTo>
                  <a:pt x="493812" y="664726"/>
                </a:lnTo>
                <a:lnTo>
                  <a:pt x="322540" y="613291"/>
                </a:lnTo>
                <a:cubicBezTo>
                  <a:pt x="264140" y="595789"/>
                  <a:pt x="229672" y="535245"/>
                  <a:pt x="244495" y="476131"/>
                </a:cubicBezTo>
                <a:lnTo>
                  <a:pt x="285036" y="314325"/>
                </a:lnTo>
                <a:lnTo>
                  <a:pt x="220920" y="314325"/>
                </a:lnTo>
                <a:close/>
                <a:moveTo>
                  <a:pt x="206454" y="637580"/>
                </a:moveTo>
                <a:cubicBezTo>
                  <a:pt x="230207" y="664190"/>
                  <a:pt x="261283" y="684550"/>
                  <a:pt x="297894" y="695444"/>
                </a:cubicBezTo>
                <a:lnTo>
                  <a:pt x="306288" y="697944"/>
                </a:lnTo>
                <a:lnTo>
                  <a:pt x="293965" y="732413"/>
                </a:lnTo>
                <a:cubicBezTo>
                  <a:pt x="283607" y="761524"/>
                  <a:pt x="265390" y="787420"/>
                  <a:pt x="241637" y="807065"/>
                </a:cubicBezTo>
                <a:lnTo>
                  <a:pt x="94476" y="928330"/>
                </a:lnTo>
                <a:cubicBezTo>
                  <a:pt x="70187" y="948333"/>
                  <a:pt x="34111" y="944940"/>
                  <a:pt x="14109" y="920651"/>
                </a:cubicBezTo>
                <a:cubicBezTo>
                  <a:pt x="-5894" y="896362"/>
                  <a:pt x="-2500" y="860286"/>
                  <a:pt x="21788" y="840284"/>
                </a:cubicBezTo>
                <a:lnTo>
                  <a:pt x="168950" y="719018"/>
                </a:lnTo>
                <a:cubicBezTo>
                  <a:pt x="176986" y="712410"/>
                  <a:pt x="182880" y="703838"/>
                  <a:pt x="186452" y="694194"/>
                </a:cubicBezTo>
                <a:lnTo>
                  <a:pt x="206454" y="637580"/>
                </a:lnTo>
                <a:close/>
              </a:path>
            </a:pathLst>
          </a:custGeom>
          <a:solidFill>
            <a:srgbClr val="FFDF20"/>
          </a:solidFill>
          <a:ln/>
        </p:spPr>
      </p:sp>
      <p:sp>
        <p:nvSpPr>
          <p:cNvPr id="6" name="Text 3"/>
          <p:cNvSpPr/>
          <p:nvPr/>
        </p:nvSpPr>
        <p:spPr>
          <a:xfrm>
            <a:off x="3480693" y="1790700"/>
            <a:ext cx="5229225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54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Minik Sporcular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243461" y="2876550"/>
            <a:ext cx="57054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rgbClr val="FFDF2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Haftalık Egzersiz Programı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226223" y="3638550"/>
            <a:ext cx="3743325" cy="1828800"/>
          </a:xfrm>
          <a:custGeom>
            <a:avLst/>
            <a:gdLst/>
            <a:ahLst/>
            <a:cxnLst/>
            <a:rect l="l" t="t" r="r" b="b"/>
            <a:pathLst>
              <a:path w="3743325" h="1828800">
                <a:moveTo>
                  <a:pt x="228600" y="0"/>
                </a:moveTo>
                <a:lnTo>
                  <a:pt x="3514725" y="0"/>
                </a:lnTo>
                <a:cubicBezTo>
                  <a:pt x="3640893" y="0"/>
                  <a:pt x="3743325" y="102432"/>
                  <a:pt x="3743325" y="228600"/>
                </a:cubicBezTo>
                <a:lnTo>
                  <a:pt x="3743325" y="1600200"/>
                </a:lnTo>
                <a:cubicBezTo>
                  <a:pt x="3743325" y="1726368"/>
                  <a:pt x="3640893" y="1828800"/>
                  <a:pt x="3514725" y="1828800"/>
                </a:cubicBezTo>
                <a:lnTo>
                  <a:pt x="228600" y="1828800"/>
                </a:lnTo>
                <a:cubicBezTo>
                  <a:pt x="102432" y="1828800"/>
                  <a:pt x="0" y="1726368"/>
                  <a:pt x="0" y="16002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4459585" y="3943350"/>
            <a:ext cx="3276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4-6 Yaş Çocuklar İçin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4473873" y="4438650"/>
            <a:ext cx="32480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Kinesyolojik Gelişim Programı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483398" y="4895850"/>
            <a:ext cx="3228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dirty="0">
                <a:solidFill>
                  <a:srgbClr val="FFFFFF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Ailelerle Birlikte Eğlenceli Aktiviteler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2690118" y="5772150"/>
            <a:ext cx="2076450" cy="590550"/>
          </a:xfrm>
          <a:custGeom>
            <a:avLst/>
            <a:gdLst/>
            <a:ahLst/>
            <a:cxnLst/>
            <a:rect l="l" t="t" r="r" b="b"/>
            <a:pathLst>
              <a:path w="2076450" h="590550">
                <a:moveTo>
                  <a:pt x="152397" y="0"/>
                </a:moveTo>
                <a:lnTo>
                  <a:pt x="1924053" y="0"/>
                </a:lnTo>
                <a:cubicBezTo>
                  <a:pt x="2008219" y="0"/>
                  <a:pt x="2076450" y="68231"/>
                  <a:pt x="2076450" y="152397"/>
                </a:cubicBezTo>
                <a:lnTo>
                  <a:pt x="2076450" y="438153"/>
                </a:lnTo>
                <a:cubicBezTo>
                  <a:pt x="2076450" y="522319"/>
                  <a:pt x="2008219" y="590550"/>
                  <a:pt x="1924053" y="590550"/>
                </a:cubicBezTo>
                <a:lnTo>
                  <a:pt x="152397" y="590550"/>
                </a:lnTo>
                <a:cubicBezTo>
                  <a:pt x="68231" y="590550"/>
                  <a:pt x="0" y="522319"/>
                  <a:pt x="0" y="438153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80618" y="592455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34503" y="48611"/>
                </a:moveTo>
                <a:lnTo>
                  <a:pt x="142875" y="60164"/>
                </a:lnTo>
                <a:lnTo>
                  <a:pt x="151247" y="48611"/>
                </a:lnTo>
                <a:cubicBezTo>
                  <a:pt x="165199" y="29301"/>
                  <a:pt x="187635" y="17859"/>
                  <a:pt x="211466" y="17859"/>
                </a:cubicBezTo>
                <a:cubicBezTo>
                  <a:pt x="252487" y="17859"/>
                  <a:pt x="285750" y="51122"/>
                  <a:pt x="285750" y="92143"/>
                </a:cubicBezTo>
                <a:lnTo>
                  <a:pt x="285750" y="93594"/>
                </a:lnTo>
                <a:cubicBezTo>
                  <a:pt x="285750" y="156214"/>
                  <a:pt x="207671" y="228935"/>
                  <a:pt x="166929" y="260021"/>
                </a:cubicBezTo>
                <a:cubicBezTo>
                  <a:pt x="160009" y="265268"/>
                  <a:pt x="151526" y="267891"/>
                  <a:pt x="142875" y="267891"/>
                </a:cubicBezTo>
                <a:cubicBezTo>
                  <a:pt x="134224" y="267891"/>
                  <a:pt x="125685" y="265323"/>
                  <a:pt x="118821" y="260021"/>
                </a:cubicBezTo>
                <a:cubicBezTo>
                  <a:pt x="78079" y="228935"/>
                  <a:pt x="0" y="156214"/>
                  <a:pt x="0" y="93594"/>
                </a:cubicBezTo>
                <a:lnTo>
                  <a:pt x="0" y="92143"/>
                </a:lnTo>
                <a:cubicBezTo>
                  <a:pt x="0" y="51122"/>
                  <a:pt x="33263" y="17859"/>
                  <a:pt x="74284" y="17859"/>
                </a:cubicBezTo>
                <a:cubicBezTo>
                  <a:pt x="98115" y="17859"/>
                  <a:pt x="120551" y="29301"/>
                  <a:pt x="134503" y="48611"/>
                </a:cubicBezTo>
                <a:close/>
              </a:path>
            </a:pathLst>
          </a:custGeom>
          <a:solidFill>
            <a:srgbClr val="FFA2A2"/>
          </a:solidFill>
          <a:ln/>
        </p:spPr>
      </p:sp>
      <p:sp>
        <p:nvSpPr>
          <p:cNvPr id="14" name="Text 11"/>
          <p:cNvSpPr/>
          <p:nvPr/>
        </p:nvSpPr>
        <p:spPr>
          <a:xfrm>
            <a:off x="3266381" y="5934075"/>
            <a:ext cx="1390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Sağlıklı Gelişim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4994871" y="5772150"/>
            <a:ext cx="1790700" cy="590550"/>
          </a:xfrm>
          <a:custGeom>
            <a:avLst/>
            <a:gdLst/>
            <a:ahLst/>
            <a:cxnLst/>
            <a:rect l="l" t="t" r="r" b="b"/>
            <a:pathLst>
              <a:path w="1790700" h="590550">
                <a:moveTo>
                  <a:pt x="152397" y="0"/>
                </a:moveTo>
                <a:lnTo>
                  <a:pt x="1638303" y="0"/>
                </a:lnTo>
                <a:cubicBezTo>
                  <a:pt x="1722469" y="0"/>
                  <a:pt x="1790700" y="68231"/>
                  <a:pt x="1790700" y="152397"/>
                </a:cubicBezTo>
                <a:lnTo>
                  <a:pt x="1790700" y="438153"/>
                </a:lnTo>
                <a:cubicBezTo>
                  <a:pt x="1790700" y="522319"/>
                  <a:pt x="1722469" y="590550"/>
                  <a:pt x="1638303" y="590550"/>
                </a:cubicBezTo>
                <a:lnTo>
                  <a:pt x="152397" y="590550"/>
                </a:lnTo>
                <a:cubicBezTo>
                  <a:pt x="68231" y="590550"/>
                  <a:pt x="0" y="522319"/>
                  <a:pt x="0" y="438153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5149652" y="5924550"/>
            <a:ext cx="357188" cy="285750"/>
          </a:xfrm>
          <a:custGeom>
            <a:avLst/>
            <a:gdLst/>
            <a:ahLst/>
            <a:cxnLst/>
            <a:rect l="l" t="t" r="r" b="b"/>
            <a:pathLst>
              <a:path w="357188" h="285750">
                <a:moveTo>
                  <a:pt x="178594" y="8930"/>
                </a:moveTo>
                <a:cubicBezTo>
                  <a:pt x="210629" y="8930"/>
                  <a:pt x="236637" y="34938"/>
                  <a:pt x="236637" y="66973"/>
                </a:cubicBezTo>
                <a:cubicBezTo>
                  <a:pt x="236637" y="99007"/>
                  <a:pt x="210629" y="125016"/>
                  <a:pt x="178594" y="125016"/>
                </a:cubicBezTo>
                <a:cubicBezTo>
                  <a:pt x="146559" y="125016"/>
                  <a:pt x="120551" y="99007"/>
                  <a:pt x="120551" y="66973"/>
                </a:cubicBezTo>
                <a:cubicBezTo>
                  <a:pt x="120551" y="34938"/>
                  <a:pt x="146559" y="8930"/>
                  <a:pt x="178594" y="8930"/>
                </a:cubicBezTo>
                <a:close/>
                <a:moveTo>
                  <a:pt x="53578" y="49113"/>
                </a:moveTo>
                <a:cubicBezTo>
                  <a:pt x="75756" y="49113"/>
                  <a:pt x="93762" y="67119"/>
                  <a:pt x="93762" y="89297"/>
                </a:cubicBezTo>
                <a:cubicBezTo>
                  <a:pt x="93762" y="111475"/>
                  <a:pt x="75756" y="129480"/>
                  <a:pt x="53578" y="129480"/>
                </a:cubicBezTo>
                <a:cubicBezTo>
                  <a:pt x="31400" y="129480"/>
                  <a:pt x="13395" y="111475"/>
                  <a:pt x="13395" y="89297"/>
                </a:cubicBezTo>
                <a:cubicBezTo>
                  <a:pt x="13395" y="67119"/>
                  <a:pt x="31400" y="49113"/>
                  <a:pt x="53578" y="49113"/>
                </a:cubicBezTo>
                <a:close/>
                <a:moveTo>
                  <a:pt x="0" y="232172"/>
                </a:moveTo>
                <a:cubicBezTo>
                  <a:pt x="0" y="192714"/>
                  <a:pt x="31979" y="160734"/>
                  <a:pt x="71438" y="160734"/>
                </a:cubicBezTo>
                <a:cubicBezTo>
                  <a:pt x="78581" y="160734"/>
                  <a:pt x="85502" y="161795"/>
                  <a:pt x="92032" y="163748"/>
                </a:cubicBezTo>
                <a:cubicBezTo>
                  <a:pt x="73670" y="184286"/>
                  <a:pt x="62508" y="211410"/>
                  <a:pt x="62508" y="241102"/>
                </a:cubicBezTo>
                <a:lnTo>
                  <a:pt x="62508" y="250031"/>
                </a:lnTo>
                <a:cubicBezTo>
                  <a:pt x="62508" y="256394"/>
                  <a:pt x="63847" y="262421"/>
                  <a:pt x="66247" y="267891"/>
                </a:cubicBezTo>
                <a:lnTo>
                  <a:pt x="17859" y="267891"/>
                </a:lnTo>
                <a:cubicBezTo>
                  <a:pt x="7981" y="267891"/>
                  <a:pt x="0" y="259910"/>
                  <a:pt x="0" y="250031"/>
                </a:cubicBezTo>
                <a:lnTo>
                  <a:pt x="0" y="232172"/>
                </a:lnTo>
                <a:close/>
                <a:moveTo>
                  <a:pt x="290940" y="267891"/>
                </a:moveTo>
                <a:cubicBezTo>
                  <a:pt x="293340" y="262421"/>
                  <a:pt x="294680" y="256394"/>
                  <a:pt x="294680" y="250031"/>
                </a:cubicBezTo>
                <a:lnTo>
                  <a:pt x="294680" y="241102"/>
                </a:lnTo>
                <a:cubicBezTo>
                  <a:pt x="294680" y="211410"/>
                  <a:pt x="283518" y="184286"/>
                  <a:pt x="265156" y="163748"/>
                </a:cubicBezTo>
                <a:cubicBezTo>
                  <a:pt x="271686" y="161795"/>
                  <a:pt x="278606" y="160734"/>
                  <a:pt x="285750" y="160734"/>
                </a:cubicBezTo>
                <a:cubicBezTo>
                  <a:pt x="325208" y="160734"/>
                  <a:pt x="357188" y="192714"/>
                  <a:pt x="357188" y="232172"/>
                </a:cubicBezTo>
                <a:lnTo>
                  <a:pt x="357188" y="250031"/>
                </a:lnTo>
                <a:cubicBezTo>
                  <a:pt x="357188" y="259910"/>
                  <a:pt x="349207" y="267891"/>
                  <a:pt x="339328" y="267891"/>
                </a:cubicBezTo>
                <a:lnTo>
                  <a:pt x="290940" y="267891"/>
                </a:lnTo>
                <a:close/>
                <a:moveTo>
                  <a:pt x="263426" y="89297"/>
                </a:moveTo>
                <a:cubicBezTo>
                  <a:pt x="263426" y="67119"/>
                  <a:pt x="281431" y="49113"/>
                  <a:pt x="303609" y="49113"/>
                </a:cubicBezTo>
                <a:cubicBezTo>
                  <a:pt x="325787" y="49113"/>
                  <a:pt x="343793" y="67119"/>
                  <a:pt x="343793" y="89297"/>
                </a:cubicBezTo>
                <a:cubicBezTo>
                  <a:pt x="343793" y="111475"/>
                  <a:pt x="325787" y="129480"/>
                  <a:pt x="303609" y="129480"/>
                </a:cubicBezTo>
                <a:cubicBezTo>
                  <a:pt x="281431" y="129480"/>
                  <a:pt x="263426" y="111475"/>
                  <a:pt x="263426" y="89297"/>
                </a:cubicBezTo>
                <a:close/>
                <a:moveTo>
                  <a:pt x="89297" y="241102"/>
                </a:moveTo>
                <a:cubicBezTo>
                  <a:pt x="89297" y="191765"/>
                  <a:pt x="129257" y="151805"/>
                  <a:pt x="178594" y="151805"/>
                </a:cubicBezTo>
                <a:cubicBezTo>
                  <a:pt x="227930" y="151805"/>
                  <a:pt x="267891" y="191765"/>
                  <a:pt x="267891" y="241102"/>
                </a:cubicBezTo>
                <a:lnTo>
                  <a:pt x="267891" y="250031"/>
                </a:lnTo>
                <a:cubicBezTo>
                  <a:pt x="267891" y="259910"/>
                  <a:pt x="259910" y="267891"/>
                  <a:pt x="250031" y="267891"/>
                </a:cubicBezTo>
                <a:lnTo>
                  <a:pt x="107156" y="267891"/>
                </a:lnTo>
                <a:cubicBezTo>
                  <a:pt x="97278" y="267891"/>
                  <a:pt x="89297" y="259910"/>
                  <a:pt x="89297" y="250031"/>
                </a:cubicBezTo>
                <a:lnTo>
                  <a:pt x="89297" y="241102"/>
                </a:lnTo>
                <a:close/>
              </a:path>
            </a:pathLst>
          </a:custGeom>
          <a:solidFill>
            <a:srgbClr val="8EC5FF"/>
          </a:solidFill>
          <a:ln/>
        </p:spPr>
      </p:sp>
      <p:sp>
        <p:nvSpPr>
          <p:cNvPr id="17" name="Text 14"/>
          <p:cNvSpPr/>
          <p:nvPr/>
        </p:nvSpPr>
        <p:spPr>
          <a:xfrm>
            <a:off x="5571133" y="5934075"/>
            <a:ext cx="1104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Aile Katılımı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7010004" y="5772150"/>
            <a:ext cx="2495550" cy="590550"/>
          </a:xfrm>
          <a:custGeom>
            <a:avLst/>
            <a:gdLst/>
            <a:ahLst/>
            <a:cxnLst/>
            <a:rect l="l" t="t" r="r" b="b"/>
            <a:pathLst>
              <a:path w="2495550" h="590550">
                <a:moveTo>
                  <a:pt x="152397" y="0"/>
                </a:moveTo>
                <a:lnTo>
                  <a:pt x="2343153" y="0"/>
                </a:lnTo>
                <a:cubicBezTo>
                  <a:pt x="2427319" y="0"/>
                  <a:pt x="2495550" y="68231"/>
                  <a:pt x="2495550" y="152397"/>
                </a:cubicBezTo>
                <a:lnTo>
                  <a:pt x="2495550" y="438153"/>
                </a:lnTo>
                <a:cubicBezTo>
                  <a:pt x="2495550" y="522319"/>
                  <a:pt x="2427319" y="590550"/>
                  <a:pt x="2343153" y="590550"/>
                </a:cubicBezTo>
                <a:lnTo>
                  <a:pt x="152397" y="590550"/>
                </a:lnTo>
                <a:cubicBezTo>
                  <a:pt x="68231" y="590550"/>
                  <a:pt x="0" y="522319"/>
                  <a:pt x="0" y="438153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7200504" y="592455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285750"/>
                </a:moveTo>
                <a:cubicBezTo>
                  <a:pt x="221730" y="285750"/>
                  <a:pt x="285750" y="221730"/>
                  <a:pt x="285750" y="142875"/>
                </a:cubicBezTo>
                <a:cubicBezTo>
                  <a:pt x="285750" y="64020"/>
                  <a:pt x="221730" y="0"/>
                  <a:pt x="142875" y="0"/>
                </a:cubicBezTo>
                <a:cubicBezTo>
                  <a:pt x="64020" y="0"/>
                  <a:pt x="0" y="64020"/>
                  <a:pt x="0" y="142875"/>
                </a:cubicBezTo>
                <a:cubicBezTo>
                  <a:pt x="0" y="221730"/>
                  <a:pt x="64020" y="285750"/>
                  <a:pt x="142875" y="285750"/>
                </a:cubicBezTo>
                <a:close/>
                <a:moveTo>
                  <a:pt x="92311" y="179654"/>
                </a:moveTo>
                <a:cubicBezTo>
                  <a:pt x="103696" y="195281"/>
                  <a:pt x="122113" y="205383"/>
                  <a:pt x="142875" y="205383"/>
                </a:cubicBezTo>
                <a:cubicBezTo>
                  <a:pt x="163637" y="205383"/>
                  <a:pt x="182054" y="195281"/>
                  <a:pt x="193439" y="179654"/>
                </a:cubicBezTo>
                <a:cubicBezTo>
                  <a:pt x="197793" y="173682"/>
                  <a:pt x="206164" y="172343"/>
                  <a:pt x="212136" y="176696"/>
                </a:cubicBezTo>
                <a:cubicBezTo>
                  <a:pt x="218108" y="181049"/>
                  <a:pt x="219447" y="189421"/>
                  <a:pt x="215094" y="195393"/>
                </a:cubicBezTo>
                <a:cubicBezTo>
                  <a:pt x="198853" y="217661"/>
                  <a:pt x="172566" y="232172"/>
                  <a:pt x="142875" y="232172"/>
                </a:cubicBezTo>
                <a:cubicBezTo>
                  <a:pt x="113184" y="232172"/>
                  <a:pt x="86897" y="217661"/>
                  <a:pt x="70656" y="195393"/>
                </a:cubicBezTo>
                <a:cubicBezTo>
                  <a:pt x="66303" y="189421"/>
                  <a:pt x="67642" y="181049"/>
                  <a:pt x="73614" y="176696"/>
                </a:cubicBezTo>
                <a:cubicBezTo>
                  <a:pt x="79586" y="172343"/>
                  <a:pt x="87957" y="173682"/>
                  <a:pt x="92311" y="179654"/>
                </a:cubicBezTo>
                <a:close/>
                <a:moveTo>
                  <a:pt x="80367" y="116086"/>
                </a:moveTo>
                <a:cubicBezTo>
                  <a:pt x="80367" y="106229"/>
                  <a:pt x="88370" y="98227"/>
                  <a:pt x="98227" y="98227"/>
                </a:cubicBezTo>
                <a:cubicBezTo>
                  <a:pt x="108083" y="98227"/>
                  <a:pt x="116086" y="106229"/>
                  <a:pt x="116086" y="116086"/>
                </a:cubicBezTo>
                <a:cubicBezTo>
                  <a:pt x="116086" y="125943"/>
                  <a:pt x="108083" y="133945"/>
                  <a:pt x="98227" y="133945"/>
                </a:cubicBezTo>
                <a:cubicBezTo>
                  <a:pt x="88370" y="133945"/>
                  <a:pt x="80367" y="125943"/>
                  <a:pt x="80367" y="116086"/>
                </a:cubicBezTo>
                <a:close/>
                <a:moveTo>
                  <a:pt x="187523" y="98227"/>
                </a:moveTo>
                <a:cubicBezTo>
                  <a:pt x="197380" y="98227"/>
                  <a:pt x="205383" y="106229"/>
                  <a:pt x="205383" y="116086"/>
                </a:cubicBezTo>
                <a:cubicBezTo>
                  <a:pt x="205383" y="125943"/>
                  <a:pt x="197380" y="133945"/>
                  <a:pt x="187523" y="133945"/>
                </a:cubicBezTo>
                <a:cubicBezTo>
                  <a:pt x="177667" y="133945"/>
                  <a:pt x="169664" y="125943"/>
                  <a:pt x="169664" y="116086"/>
                </a:cubicBezTo>
                <a:cubicBezTo>
                  <a:pt x="169664" y="106229"/>
                  <a:pt x="177667" y="98227"/>
                  <a:pt x="187523" y="98227"/>
                </a:cubicBezTo>
                <a:close/>
              </a:path>
            </a:pathLst>
          </a:custGeom>
          <a:solidFill>
            <a:srgbClr val="FFDF20"/>
          </a:solidFill>
          <a:ln/>
        </p:spPr>
      </p:sp>
      <p:sp>
        <p:nvSpPr>
          <p:cNvPr id="20" name="Text 17"/>
          <p:cNvSpPr/>
          <p:nvPr/>
        </p:nvSpPr>
        <p:spPr>
          <a:xfrm>
            <a:off x="7586266" y="5934075"/>
            <a:ext cx="18097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Eğlenceli Aktiviteler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9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EFF6FF"/>
              </a:gs>
              <a:gs pos="100000">
                <a:srgbClr val="E0E7FF"/>
              </a:gs>
            </a:gsLst>
            <a:lin ang="2700000" scaled="1"/>
          </a:gradFill>
          <a:ln/>
        </p:spPr>
      </p:sp>
      <p:sp>
        <p:nvSpPr>
          <p:cNvPr id="3" name="Shape 1"/>
          <p:cNvSpPr/>
          <p:nvPr/>
        </p:nvSpPr>
        <p:spPr>
          <a:xfrm>
            <a:off x="381000" y="381000"/>
            <a:ext cx="733425" cy="647700"/>
          </a:xfrm>
          <a:custGeom>
            <a:avLst/>
            <a:gdLst/>
            <a:ahLst/>
            <a:cxnLst/>
            <a:rect l="l" t="t" r="r" b="b"/>
            <a:pathLst>
              <a:path w="733425" h="647700">
                <a:moveTo>
                  <a:pt x="152397" y="0"/>
                </a:moveTo>
                <a:lnTo>
                  <a:pt x="581028" y="0"/>
                </a:lnTo>
                <a:cubicBezTo>
                  <a:pt x="665194" y="0"/>
                  <a:pt x="733425" y="68231"/>
                  <a:pt x="733425" y="152397"/>
                </a:cubicBezTo>
                <a:lnTo>
                  <a:pt x="733425" y="495303"/>
                </a:lnTo>
                <a:cubicBezTo>
                  <a:pt x="733425" y="579469"/>
                  <a:pt x="665194" y="647700"/>
                  <a:pt x="581028" y="647700"/>
                </a:cubicBezTo>
                <a:lnTo>
                  <a:pt x="152397" y="647700"/>
                </a:lnTo>
                <a:cubicBezTo>
                  <a:pt x="68231" y="647700"/>
                  <a:pt x="0" y="579469"/>
                  <a:pt x="0" y="495303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2B7FFF"/>
          </a:solidFill>
          <a:ln/>
        </p:spPr>
      </p:sp>
      <p:sp>
        <p:nvSpPr>
          <p:cNvPr id="4" name="Shape 2"/>
          <p:cNvSpPr/>
          <p:nvPr/>
        </p:nvSpPr>
        <p:spPr>
          <a:xfrm>
            <a:off x="576263" y="533400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171450" y="342900"/>
                </a:moveTo>
                <a:cubicBezTo>
                  <a:pt x="266076" y="342900"/>
                  <a:pt x="342900" y="266076"/>
                  <a:pt x="342900" y="171450"/>
                </a:cubicBezTo>
                <a:cubicBezTo>
                  <a:pt x="342900" y="76824"/>
                  <a:pt x="266076" y="0"/>
                  <a:pt x="171450" y="0"/>
                </a:cubicBezTo>
                <a:cubicBezTo>
                  <a:pt x="76824" y="0"/>
                  <a:pt x="0" y="76824"/>
                  <a:pt x="0" y="171450"/>
                </a:cubicBezTo>
                <a:cubicBezTo>
                  <a:pt x="0" y="266076"/>
                  <a:pt x="76824" y="342900"/>
                  <a:pt x="171450" y="342900"/>
                </a:cubicBezTo>
                <a:close/>
                <a:moveTo>
                  <a:pt x="150019" y="107156"/>
                </a:moveTo>
                <a:cubicBezTo>
                  <a:pt x="150019" y="95328"/>
                  <a:pt x="159622" y="85725"/>
                  <a:pt x="171450" y="85725"/>
                </a:cubicBezTo>
                <a:cubicBezTo>
                  <a:pt x="183278" y="85725"/>
                  <a:pt x="192881" y="95328"/>
                  <a:pt x="192881" y="107156"/>
                </a:cubicBezTo>
                <a:cubicBezTo>
                  <a:pt x="192881" y="118984"/>
                  <a:pt x="183278" y="128588"/>
                  <a:pt x="171450" y="128588"/>
                </a:cubicBezTo>
                <a:cubicBezTo>
                  <a:pt x="159622" y="128588"/>
                  <a:pt x="150019" y="118984"/>
                  <a:pt x="150019" y="107156"/>
                </a:cubicBezTo>
                <a:close/>
                <a:moveTo>
                  <a:pt x="144661" y="150019"/>
                </a:moveTo>
                <a:lnTo>
                  <a:pt x="176808" y="150019"/>
                </a:lnTo>
                <a:cubicBezTo>
                  <a:pt x="185715" y="150019"/>
                  <a:pt x="192881" y="157185"/>
                  <a:pt x="192881" y="166092"/>
                </a:cubicBezTo>
                <a:lnTo>
                  <a:pt x="192881" y="225028"/>
                </a:lnTo>
                <a:lnTo>
                  <a:pt x="198239" y="225028"/>
                </a:lnTo>
                <a:cubicBezTo>
                  <a:pt x="207146" y="225028"/>
                  <a:pt x="214313" y="232194"/>
                  <a:pt x="214313" y="241102"/>
                </a:cubicBezTo>
                <a:cubicBezTo>
                  <a:pt x="214313" y="250009"/>
                  <a:pt x="207146" y="257175"/>
                  <a:pt x="198239" y="257175"/>
                </a:cubicBezTo>
                <a:lnTo>
                  <a:pt x="144661" y="257175"/>
                </a:lnTo>
                <a:cubicBezTo>
                  <a:pt x="135754" y="257175"/>
                  <a:pt x="128588" y="250009"/>
                  <a:pt x="128588" y="241102"/>
                </a:cubicBezTo>
                <a:cubicBezTo>
                  <a:pt x="128588" y="232194"/>
                  <a:pt x="135754" y="225028"/>
                  <a:pt x="144661" y="225028"/>
                </a:cubicBezTo>
                <a:lnTo>
                  <a:pt x="160734" y="225028"/>
                </a:lnTo>
                <a:lnTo>
                  <a:pt x="160734" y="182166"/>
                </a:lnTo>
                <a:lnTo>
                  <a:pt x="144661" y="182166"/>
                </a:lnTo>
                <a:cubicBezTo>
                  <a:pt x="135754" y="182166"/>
                  <a:pt x="128588" y="175000"/>
                  <a:pt x="128588" y="166092"/>
                </a:cubicBezTo>
                <a:cubicBezTo>
                  <a:pt x="128588" y="157185"/>
                  <a:pt x="135754" y="150019"/>
                  <a:pt x="144661" y="15001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1266825" y="476250"/>
            <a:ext cx="40767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193C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Program Hakkında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19100" y="1257300"/>
            <a:ext cx="5562600" cy="1990725"/>
          </a:xfrm>
          <a:custGeom>
            <a:avLst/>
            <a:gdLst/>
            <a:ahLst/>
            <a:cxnLst/>
            <a:rect l="l" t="t" r="r" b="b"/>
            <a:pathLst>
              <a:path w="5562600" h="1990725">
                <a:moveTo>
                  <a:pt x="76200" y="0"/>
                </a:moveTo>
                <a:lnTo>
                  <a:pt x="5410190" y="0"/>
                </a:lnTo>
                <a:cubicBezTo>
                  <a:pt x="5494364" y="0"/>
                  <a:pt x="5562600" y="68236"/>
                  <a:pt x="5562600" y="152410"/>
                </a:cubicBezTo>
                <a:lnTo>
                  <a:pt x="5562600" y="1838315"/>
                </a:lnTo>
                <a:cubicBezTo>
                  <a:pt x="5562600" y="1922489"/>
                  <a:pt x="5494364" y="1990725"/>
                  <a:pt x="5410190" y="1990725"/>
                </a:cubicBezTo>
                <a:lnTo>
                  <a:pt x="76200" y="1990725"/>
                </a:lnTo>
                <a:cubicBezTo>
                  <a:pt x="34144" y="1990725"/>
                  <a:pt x="0" y="1956581"/>
                  <a:pt x="0" y="1914525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19100" y="1257300"/>
            <a:ext cx="76200" cy="1990725"/>
          </a:xfrm>
          <a:custGeom>
            <a:avLst/>
            <a:gdLst/>
            <a:ahLst/>
            <a:cxnLst/>
            <a:rect l="l" t="t" r="r" b="b"/>
            <a:pathLst>
              <a:path w="76200" h="1990725">
                <a:moveTo>
                  <a:pt x="76200" y="0"/>
                </a:moveTo>
                <a:lnTo>
                  <a:pt x="76200" y="0"/>
                </a:lnTo>
                <a:lnTo>
                  <a:pt x="76200" y="1990725"/>
                </a:lnTo>
                <a:lnTo>
                  <a:pt x="76200" y="1990725"/>
                </a:lnTo>
                <a:cubicBezTo>
                  <a:pt x="34144" y="1990725"/>
                  <a:pt x="0" y="1956581"/>
                  <a:pt x="0" y="1914525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2B7FFF"/>
          </a:solidFill>
          <a:ln/>
        </p:spPr>
      </p:sp>
      <p:sp>
        <p:nvSpPr>
          <p:cNvPr id="8" name="Shape 6"/>
          <p:cNvSpPr/>
          <p:nvPr/>
        </p:nvSpPr>
        <p:spPr>
          <a:xfrm>
            <a:off x="723900" y="149542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250031" y="142875"/>
                </a:moveTo>
                <a:cubicBezTo>
                  <a:pt x="250031" y="83734"/>
                  <a:pt x="202016" y="35719"/>
                  <a:pt x="142875" y="35719"/>
                </a:cubicBezTo>
                <a:cubicBezTo>
                  <a:pt x="83734" y="35719"/>
                  <a:pt x="35719" y="83734"/>
                  <a:pt x="35719" y="142875"/>
                </a:cubicBezTo>
                <a:cubicBezTo>
                  <a:pt x="35719" y="202016"/>
                  <a:pt x="83734" y="250031"/>
                  <a:pt x="142875" y="250031"/>
                </a:cubicBezTo>
                <a:cubicBezTo>
                  <a:pt x="202016" y="250031"/>
                  <a:pt x="250031" y="202016"/>
                  <a:pt x="250031" y="142875"/>
                </a:cubicBezTo>
                <a:close/>
                <a:moveTo>
                  <a:pt x="0" y="142875"/>
                </a:moveTo>
                <a:cubicBezTo>
                  <a:pt x="0" y="64020"/>
                  <a:pt x="64020" y="0"/>
                  <a:pt x="142875" y="0"/>
                </a:cubicBezTo>
                <a:cubicBezTo>
                  <a:pt x="221730" y="0"/>
                  <a:pt x="285750" y="64020"/>
                  <a:pt x="285750" y="142875"/>
                </a:cubicBezTo>
                <a:cubicBezTo>
                  <a:pt x="285750" y="221730"/>
                  <a:pt x="221730" y="285750"/>
                  <a:pt x="142875" y="285750"/>
                </a:cubicBezTo>
                <a:cubicBezTo>
                  <a:pt x="64020" y="285750"/>
                  <a:pt x="0" y="221730"/>
                  <a:pt x="0" y="142875"/>
                </a:cubicBezTo>
                <a:close/>
                <a:moveTo>
                  <a:pt x="142875" y="187523"/>
                </a:moveTo>
                <a:cubicBezTo>
                  <a:pt x="167517" y="187523"/>
                  <a:pt x="187523" y="167517"/>
                  <a:pt x="187523" y="142875"/>
                </a:cubicBezTo>
                <a:cubicBezTo>
                  <a:pt x="187523" y="118233"/>
                  <a:pt x="167517" y="98227"/>
                  <a:pt x="142875" y="98227"/>
                </a:cubicBezTo>
                <a:cubicBezTo>
                  <a:pt x="118233" y="98227"/>
                  <a:pt x="98227" y="118233"/>
                  <a:pt x="98227" y="142875"/>
                </a:cubicBezTo>
                <a:cubicBezTo>
                  <a:pt x="98227" y="167517"/>
                  <a:pt x="118233" y="187523"/>
                  <a:pt x="142875" y="187523"/>
                </a:cubicBezTo>
                <a:close/>
                <a:moveTo>
                  <a:pt x="142875" y="62508"/>
                </a:moveTo>
                <a:cubicBezTo>
                  <a:pt x="187231" y="62508"/>
                  <a:pt x="223242" y="98519"/>
                  <a:pt x="223242" y="142875"/>
                </a:cubicBezTo>
                <a:cubicBezTo>
                  <a:pt x="223242" y="187231"/>
                  <a:pt x="187231" y="223242"/>
                  <a:pt x="142875" y="223242"/>
                </a:cubicBezTo>
                <a:cubicBezTo>
                  <a:pt x="98519" y="223242"/>
                  <a:pt x="62508" y="187231"/>
                  <a:pt x="62508" y="142875"/>
                </a:cubicBezTo>
                <a:cubicBezTo>
                  <a:pt x="62508" y="98519"/>
                  <a:pt x="98519" y="62508"/>
                  <a:pt x="142875" y="62508"/>
                </a:cubicBezTo>
                <a:close/>
                <a:moveTo>
                  <a:pt x="125016" y="142875"/>
                </a:moveTo>
                <a:cubicBezTo>
                  <a:pt x="125016" y="133018"/>
                  <a:pt x="133018" y="125016"/>
                  <a:pt x="142875" y="125016"/>
                </a:cubicBezTo>
                <a:cubicBezTo>
                  <a:pt x="152732" y="125016"/>
                  <a:pt x="160734" y="133018"/>
                  <a:pt x="160734" y="142875"/>
                </a:cubicBezTo>
                <a:cubicBezTo>
                  <a:pt x="160734" y="152732"/>
                  <a:pt x="152732" y="160734"/>
                  <a:pt x="142875" y="160734"/>
                </a:cubicBezTo>
                <a:cubicBezTo>
                  <a:pt x="133018" y="160734"/>
                  <a:pt x="125016" y="152732"/>
                  <a:pt x="125016" y="142875"/>
                </a:cubicBezTo>
                <a:close/>
              </a:path>
            </a:pathLst>
          </a:custGeom>
          <a:solidFill>
            <a:srgbClr val="2B7FFF"/>
          </a:solidFill>
          <a:ln/>
        </p:spPr>
      </p:sp>
      <p:sp>
        <p:nvSpPr>
          <p:cNvPr id="9" name="Text 7"/>
          <p:cNvSpPr/>
          <p:nvPr/>
        </p:nvSpPr>
        <p:spPr>
          <a:xfrm>
            <a:off x="1157288" y="1485900"/>
            <a:ext cx="17335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93C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Program Amacı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85800" y="1905000"/>
            <a:ext cx="51530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Bu program 4-6 yaş çocukların </a:t>
            </a:r>
            <a:pPr>
              <a:lnSpc>
                <a:spcPct val="140000"/>
              </a:lnSpc>
            </a:pPr>
            <a:r>
              <a:rPr lang="en-US" sz="1350" b="1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motor gelişimini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desteklemek için kinesyoloji uzmanı perspektifinden hazırlanmıştır. Program; denge, koordinasyon, esneklik, kas gücü ve temel motor becerileri geliştirmeye odaklanır.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19100" y="3400425"/>
            <a:ext cx="5562600" cy="1714500"/>
          </a:xfrm>
          <a:custGeom>
            <a:avLst/>
            <a:gdLst/>
            <a:ahLst/>
            <a:cxnLst/>
            <a:rect l="l" t="t" r="r" b="b"/>
            <a:pathLst>
              <a:path w="5562600" h="1714500">
                <a:moveTo>
                  <a:pt x="76200" y="0"/>
                </a:moveTo>
                <a:lnTo>
                  <a:pt x="5410198" y="0"/>
                </a:lnTo>
                <a:cubicBezTo>
                  <a:pt x="5494367" y="0"/>
                  <a:pt x="5562600" y="68233"/>
                  <a:pt x="5562600" y="152402"/>
                </a:cubicBezTo>
                <a:lnTo>
                  <a:pt x="5562600" y="1562098"/>
                </a:lnTo>
                <a:cubicBezTo>
                  <a:pt x="5562600" y="1646267"/>
                  <a:pt x="5494367" y="1714500"/>
                  <a:pt x="5410198" y="1714500"/>
                </a:cubicBezTo>
                <a:lnTo>
                  <a:pt x="76200" y="1714500"/>
                </a:lnTo>
                <a:cubicBezTo>
                  <a:pt x="34144" y="1714500"/>
                  <a:pt x="0" y="1680356"/>
                  <a:pt x="0" y="16383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19100" y="3400425"/>
            <a:ext cx="76200" cy="1714500"/>
          </a:xfrm>
          <a:custGeom>
            <a:avLst/>
            <a:gdLst/>
            <a:ahLst/>
            <a:cxnLst/>
            <a:rect l="l" t="t" r="r" b="b"/>
            <a:pathLst>
              <a:path w="76200" h="1714500">
                <a:moveTo>
                  <a:pt x="76200" y="0"/>
                </a:moveTo>
                <a:lnTo>
                  <a:pt x="76200" y="0"/>
                </a:lnTo>
                <a:lnTo>
                  <a:pt x="76200" y="1714500"/>
                </a:lnTo>
                <a:lnTo>
                  <a:pt x="76200" y="1714500"/>
                </a:lnTo>
                <a:cubicBezTo>
                  <a:pt x="34144" y="1714500"/>
                  <a:pt x="0" y="1680356"/>
                  <a:pt x="0" y="16383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00C950"/>
          </a:solidFill>
          <a:ln/>
        </p:spPr>
      </p:sp>
      <p:sp>
        <p:nvSpPr>
          <p:cNvPr id="13" name="Shape 11"/>
          <p:cNvSpPr/>
          <p:nvPr/>
        </p:nvSpPr>
        <p:spPr>
          <a:xfrm>
            <a:off x="723900" y="3638550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0"/>
                </a:moveTo>
                <a:cubicBezTo>
                  <a:pt x="221730" y="0"/>
                  <a:pt x="285750" y="64020"/>
                  <a:pt x="285750" y="142875"/>
                </a:cubicBezTo>
                <a:cubicBezTo>
                  <a:pt x="285750" y="221730"/>
                  <a:pt x="221730" y="285750"/>
                  <a:pt x="142875" y="285750"/>
                </a:cubicBezTo>
                <a:cubicBezTo>
                  <a:pt x="64020" y="285750"/>
                  <a:pt x="0" y="221730"/>
                  <a:pt x="0" y="142875"/>
                </a:cubicBezTo>
                <a:cubicBezTo>
                  <a:pt x="0" y="64020"/>
                  <a:pt x="64020" y="0"/>
                  <a:pt x="142875" y="0"/>
                </a:cubicBezTo>
                <a:close/>
                <a:moveTo>
                  <a:pt x="129480" y="66973"/>
                </a:moveTo>
                <a:lnTo>
                  <a:pt x="129480" y="142875"/>
                </a:lnTo>
                <a:cubicBezTo>
                  <a:pt x="129480" y="147340"/>
                  <a:pt x="131713" y="151526"/>
                  <a:pt x="135452" y="154037"/>
                </a:cubicBezTo>
                <a:lnTo>
                  <a:pt x="189030" y="189756"/>
                </a:lnTo>
                <a:cubicBezTo>
                  <a:pt x="195169" y="193886"/>
                  <a:pt x="203485" y="192212"/>
                  <a:pt x="207615" y="186017"/>
                </a:cubicBezTo>
                <a:cubicBezTo>
                  <a:pt x="211745" y="179822"/>
                  <a:pt x="210071" y="171562"/>
                  <a:pt x="203876" y="167432"/>
                </a:cubicBezTo>
                <a:lnTo>
                  <a:pt x="156270" y="135731"/>
                </a:lnTo>
                <a:lnTo>
                  <a:pt x="156270" y="66973"/>
                </a:lnTo>
                <a:cubicBezTo>
                  <a:pt x="156270" y="59550"/>
                  <a:pt x="150298" y="53578"/>
                  <a:pt x="142875" y="53578"/>
                </a:cubicBezTo>
                <a:cubicBezTo>
                  <a:pt x="135452" y="53578"/>
                  <a:pt x="129480" y="59550"/>
                  <a:pt x="129480" y="66973"/>
                </a:cubicBezTo>
                <a:close/>
              </a:path>
            </a:pathLst>
          </a:custGeom>
          <a:solidFill>
            <a:srgbClr val="00C950"/>
          </a:solidFill>
          <a:ln/>
        </p:spPr>
      </p:sp>
      <p:sp>
        <p:nvSpPr>
          <p:cNvPr id="14" name="Text 12"/>
          <p:cNvSpPr/>
          <p:nvPr/>
        </p:nvSpPr>
        <p:spPr>
          <a:xfrm>
            <a:off x="1157288" y="3629025"/>
            <a:ext cx="17335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01663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Program Süresi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4048125"/>
            <a:ext cx="515302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Her gün </a:t>
            </a:r>
            <a:pPr>
              <a:lnSpc>
                <a:spcPct val="140000"/>
              </a:lnSpc>
            </a:pPr>
            <a:r>
              <a:rPr lang="en-US" sz="1350" b="1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20-30 dakika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süren aktiviteler, oyunlaştırılmış egzersizlerle çocukların fiziksel ve zihinsel gelişimini destekler. Kısa süreli ama etkili çalışmalar!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248400" y="1257300"/>
            <a:ext cx="5562600" cy="1714500"/>
          </a:xfrm>
          <a:custGeom>
            <a:avLst/>
            <a:gdLst/>
            <a:ahLst/>
            <a:cxnLst/>
            <a:rect l="l" t="t" r="r" b="b"/>
            <a:pathLst>
              <a:path w="5562600" h="1714500">
                <a:moveTo>
                  <a:pt x="76200" y="0"/>
                </a:moveTo>
                <a:lnTo>
                  <a:pt x="5410198" y="0"/>
                </a:lnTo>
                <a:cubicBezTo>
                  <a:pt x="5494367" y="0"/>
                  <a:pt x="5562600" y="68233"/>
                  <a:pt x="5562600" y="152402"/>
                </a:cubicBezTo>
                <a:lnTo>
                  <a:pt x="5562600" y="1562098"/>
                </a:lnTo>
                <a:cubicBezTo>
                  <a:pt x="5562600" y="1646267"/>
                  <a:pt x="5494367" y="1714500"/>
                  <a:pt x="5410198" y="1714500"/>
                </a:cubicBezTo>
                <a:lnTo>
                  <a:pt x="76200" y="1714500"/>
                </a:lnTo>
                <a:cubicBezTo>
                  <a:pt x="34144" y="1714500"/>
                  <a:pt x="0" y="1680356"/>
                  <a:pt x="0" y="16383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248400" y="1257300"/>
            <a:ext cx="76200" cy="1714500"/>
          </a:xfrm>
          <a:custGeom>
            <a:avLst/>
            <a:gdLst/>
            <a:ahLst/>
            <a:cxnLst/>
            <a:rect l="l" t="t" r="r" b="b"/>
            <a:pathLst>
              <a:path w="76200" h="1714500">
                <a:moveTo>
                  <a:pt x="76200" y="0"/>
                </a:moveTo>
                <a:lnTo>
                  <a:pt x="76200" y="0"/>
                </a:lnTo>
                <a:lnTo>
                  <a:pt x="76200" y="1714500"/>
                </a:lnTo>
                <a:lnTo>
                  <a:pt x="76200" y="1714500"/>
                </a:lnTo>
                <a:cubicBezTo>
                  <a:pt x="34144" y="1714500"/>
                  <a:pt x="0" y="1680356"/>
                  <a:pt x="0" y="16383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AD46FF"/>
          </a:solidFill>
          <a:ln/>
        </p:spPr>
      </p:sp>
      <p:sp>
        <p:nvSpPr>
          <p:cNvPr id="18" name="Shape 16"/>
          <p:cNvSpPr/>
          <p:nvPr/>
        </p:nvSpPr>
        <p:spPr>
          <a:xfrm>
            <a:off x="6517481" y="1495425"/>
            <a:ext cx="357188" cy="285750"/>
          </a:xfrm>
          <a:custGeom>
            <a:avLst/>
            <a:gdLst/>
            <a:ahLst/>
            <a:cxnLst/>
            <a:rect l="l" t="t" r="r" b="b"/>
            <a:pathLst>
              <a:path w="357188" h="285750">
                <a:moveTo>
                  <a:pt x="178594" y="8930"/>
                </a:moveTo>
                <a:cubicBezTo>
                  <a:pt x="210629" y="8930"/>
                  <a:pt x="236637" y="34938"/>
                  <a:pt x="236637" y="66973"/>
                </a:cubicBezTo>
                <a:cubicBezTo>
                  <a:pt x="236637" y="99007"/>
                  <a:pt x="210629" y="125016"/>
                  <a:pt x="178594" y="125016"/>
                </a:cubicBezTo>
                <a:cubicBezTo>
                  <a:pt x="146559" y="125016"/>
                  <a:pt x="120551" y="99007"/>
                  <a:pt x="120551" y="66973"/>
                </a:cubicBezTo>
                <a:cubicBezTo>
                  <a:pt x="120551" y="34938"/>
                  <a:pt x="146559" y="8930"/>
                  <a:pt x="178594" y="8930"/>
                </a:cubicBezTo>
                <a:close/>
                <a:moveTo>
                  <a:pt x="53578" y="49113"/>
                </a:moveTo>
                <a:cubicBezTo>
                  <a:pt x="75756" y="49113"/>
                  <a:pt x="93762" y="67119"/>
                  <a:pt x="93762" y="89297"/>
                </a:cubicBezTo>
                <a:cubicBezTo>
                  <a:pt x="93762" y="111475"/>
                  <a:pt x="75756" y="129480"/>
                  <a:pt x="53578" y="129480"/>
                </a:cubicBezTo>
                <a:cubicBezTo>
                  <a:pt x="31400" y="129480"/>
                  <a:pt x="13395" y="111475"/>
                  <a:pt x="13395" y="89297"/>
                </a:cubicBezTo>
                <a:cubicBezTo>
                  <a:pt x="13395" y="67119"/>
                  <a:pt x="31400" y="49113"/>
                  <a:pt x="53578" y="49113"/>
                </a:cubicBezTo>
                <a:close/>
                <a:moveTo>
                  <a:pt x="0" y="232172"/>
                </a:moveTo>
                <a:cubicBezTo>
                  <a:pt x="0" y="192714"/>
                  <a:pt x="31979" y="160734"/>
                  <a:pt x="71438" y="160734"/>
                </a:cubicBezTo>
                <a:cubicBezTo>
                  <a:pt x="78581" y="160734"/>
                  <a:pt x="85502" y="161795"/>
                  <a:pt x="92032" y="163748"/>
                </a:cubicBezTo>
                <a:cubicBezTo>
                  <a:pt x="73670" y="184286"/>
                  <a:pt x="62508" y="211410"/>
                  <a:pt x="62508" y="241102"/>
                </a:cubicBezTo>
                <a:lnTo>
                  <a:pt x="62508" y="250031"/>
                </a:lnTo>
                <a:cubicBezTo>
                  <a:pt x="62508" y="256394"/>
                  <a:pt x="63847" y="262421"/>
                  <a:pt x="66247" y="267891"/>
                </a:cubicBezTo>
                <a:lnTo>
                  <a:pt x="17859" y="267891"/>
                </a:lnTo>
                <a:cubicBezTo>
                  <a:pt x="7981" y="267891"/>
                  <a:pt x="0" y="259910"/>
                  <a:pt x="0" y="250031"/>
                </a:cubicBezTo>
                <a:lnTo>
                  <a:pt x="0" y="232172"/>
                </a:lnTo>
                <a:close/>
                <a:moveTo>
                  <a:pt x="290940" y="267891"/>
                </a:moveTo>
                <a:cubicBezTo>
                  <a:pt x="293340" y="262421"/>
                  <a:pt x="294680" y="256394"/>
                  <a:pt x="294680" y="250031"/>
                </a:cubicBezTo>
                <a:lnTo>
                  <a:pt x="294680" y="241102"/>
                </a:lnTo>
                <a:cubicBezTo>
                  <a:pt x="294680" y="211410"/>
                  <a:pt x="283518" y="184286"/>
                  <a:pt x="265156" y="163748"/>
                </a:cubicBezTo>
                <a:cubicBezTo>
                  <a:pt x="271686" y="161795"/>
                  <a:pt x="278606" y="160734"/>
                  <a:pt x="285750" y="160734"/>
                </a:cubicBezTo>
                <a:cubicBezTo>
                  <a:pt x="325208" y="160734"/>
                  <a:pt x="357188" y="192714"/>
                  <a:pt x="357188" y="232172"/>
                </a:cubicBezTo>
                <a:lnTo>
                  <a:pt x="357188" y="250031"/>
                </a:lnTo>
                <a:cubicBezTo>
                  <a:pt x="357188" y="259910"/>
                  <a:pt x="349207" y="267891"/>
                  <a:pt x="339328" y="267891"/>
                </a:cubicBezTo>
                <a:lnTo>
                  <a:pt x="290940" y="267891"/>
                </a:lnTo>
                <a:close/>
                <a:moveTo>
                  <a:pt x="263426" y="89297"/>
                </a:moveTo>
                <a:cubicBezTo>
                  <a:pt x="263426" y="67119"/>
                  <a:pt x="281431" y="49113"/>
                  <a:pt x="303609" y="49113"/>
                </a:cubicBezTo>
                <a:cubicBezTo>
                  <a:pt x="325787" y="49113"/>
                  <a:pt x="343793" y="67119"/>
                  <a:pt x="343793" y="89297"/>
                </a:cubicBezTo>
                <a:cubicBezTo>
                  <a:pt x="343793" y="111475"/>
                  <a:pt x="325787" y="129480"/>
                  <a:pt x="303609" y="129480"/>
                </a:cubicBezTo>
                <a:cubicBezTo>
                  <a:pt x="281431" y="129480"/>
                  <a:pt x="263426" y="111475"/>
                  <a:pt x="263426" y="89297"/>
                </a:cubicBezTo>
                <a:close/>
                <a:moveTo>
                  <a:pt x="89297" y="241102"/>
                </a:moveTo>
                <a:cubicBezTo>
                  <a:pt x="89297" y="191765"/>
                  <a:pt x="129257" y="151805"/>
                  <a:pt x="178594" y="151805"/>
                </a:cubicBezTo>
                <a:cubicBezTo>
                  <a:pt x="227930" y="151805"/>
                  <a:pt x="267891" y="191765"/>
                  <a:pt x="267891" y="241102"/>
                </a:cubicBezTo>
                <a:lnTo>
                  <a:pt x="267891" y="250031"/>
                </a:lnTo>
                <a:cubicBezTo>
                  <a:pt x="267891" y="259910"/>
                  <a:pt x="259910" y="267891"/>
                  <a:pt x="250031" y="267891"/>
                </a:cubicBezTo>
                <a:lnTo>
                  <a:pt x="107156" y="267891"/>
                </a:lnTo>
                <a:cubicBezTo>
                  <a:pt x="97278" y="267891"/>
                  <a:pt x="89297" y="259910"/>
                  <a:pt x="89297" y="250031"/>
                </a:cubicBezTo>
                <a:lnTo>
                  <a:pt x="89297" y="241102"/>
                </a:lnTo>
                <a:close/>
              </a:path>
            </a:pathLst>
          </a:custGeom>
          <a:solidFill>
            <a:srgbClr val="AD46FF"/>
          </a:solidFill>
          <a:ln/>
        </p:spPr>
      </p:sp>
      <p:sp>
        <p:nvSpPr>
          <p:cNvPr id="19" name="Text 17"/>
          <p:cNvSpPr/>
          <p:nvPr/>
        </p:nvSpPr>
        <p:spPr>
          <a:xfrm>
            <a:off x="6986588" y="1485900"/>
            <a:ext cx="13239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6E11B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Aile Katılımı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515100" y="1905000"/>
            <a:ext cx="515302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b="1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Aile katılımı zorunludur!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Çocuklarınızla birlikte eğlenerek hareket edin. Bu program sadece egzersiz değil, aynı zamanda kaliteli aile zamanıdır.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248400" y="3121819"/>
            <a:ext cx="5562600" cy="1905000"/>
          </a:xfrm>
          <a:custGeom>
            <a:avLst/>
            <a:gdLst/>
            <a:ahLst/>
            <a:cxnLst/>
            <a:rect l="l" t="t" r="r" b="b"/>
            <a:pathLst>
              <a:path w="5562600" h="1905000">
                <a:moveTo>
                  <a:pt x="76200" y="0"/>
                </a:moveTo>
                <a:lnTo>
                  <a:pt x="5410200" y="0"/>
                </a:lnTo>
                <a:cubicBezTo>
                  <a:pt x="5494312" y="0"/>
                  <a:pt x="5562600" y="68288"/>
                  <a:pt x="5562600" y="152400"/>
                </a:cubicBezTo>
                <a:lnTo>
                  <a:pt x="5562600" y="1752600"/>
                </a:lnTo>
                <a:cubicBezTo>
                  <a:pt x="5562600" y="1836712"/>
                  <a:pt x="5494312" y="1905000"/>
                  <a:pt x="5410200" y="1905000"/>
                </a:cubicBezTo>
                <a:lnTo>
                  <a:pt x="76200" y="1905000"/>
                </a:lnTo>
                <a:cubicBezTo>
                  <a:pt x="34144" y="1905000"/>
                  <a:pt x="0" y="1870856"/>
                  <a:pt x="0" y="1828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248400" y="3121819"/>
            <a:ext cx="76200" cy="1905000"/>
          </a:xfrm>
          <a:custGeom>
            <a:avLst/>
            <a:gdLst/>
            <a:ahLst/>
            <a:cxnLst/>
            <a:rect l="l" t="t" r="r" b="b"/>
            <a:pathLst>
              <a:path w="76200" h="1905000">
                <a:moveTo>
                  <a:pt x="76200" y="0"/>
                </a:moveTo>
                <a:lnTo>
                  <a:pt x="76200" y="0"/>
                </a:lnTo>
                <a:lnTo>
                  <a:pt x="76200" y="1905000"/>
                </a:lnTo>
                <a:lnTo>
                  <a:pt x="76200" y="1905000"/>
                </a:lnTo>
                <a:cubicBezTo>
                  <a:pt x="34144" y="1905000"/>
                  <a:pt x="0" y="1870856"/>
                  <a:pt x="0" y="1828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F6900"/>
          </a:solidFill>
          <a:ln/>
        </p:spPr>
      </p:sp>
      <p:sp>
        <p:nvSpPr>
          <p:cNvPr id="23" name="Shape 21"/>
          <p:cNvSpPr/>
          <p:nvPr/>
        </p:nvSpPr>
        <p:spPr>
          <a:xfrm>
            <a:off x="6535341" y="3359944"/>
            <a:ext cx="321469" cy="285750"/>
          </a:xfrm>
          <a:custGeom>
            <a:avLst/>
            <a:gdLst/>
            <a:ahLst/>
            <a:cxnLst/>
            <a:rect l="l" t="t" r="r" b="b"/>
            <a:pathLst>
              <a:path w="321469" h="285750">
                <a:moveTo>
                  <a:pt x="172734" y="-10548"/>
                </a:moveTo>
                <a:cubicBezTo>
                  <a:pt x="170445" y="-15013"/>
                  <a:pt x="165813" y="-17859"/>
                  <a:pt x="160790" y="-17859"/>
                </a:cubicBezTo>
                <a:cubicBezTo>
                  <a:pt x="155767" y="-17859"/>
                  <a:pt x="151135" y="-15013"/>
                  <a:pt x="148847" y="-10548"/>
                </a:cubicBezTo>
                <a:lnTo>
                  <a:pt x="107770" y="69931"/>
                </a:lnTo>
                <a:lnTo>
                  <a:pt x="18529" y="84106"/>
                </a:lnTo>
                <a:cubicBezTo>
                  <a:pt x="13562" y="84888"/>
                  <a:pt x="9432" y="88404"/>
                  <a:pt x="7869" y="93204"/>
                </a:cubicBezTo>
                <a:cubicBezTo>
                  <a:pt x="6307" y="98003"/>
                  <a:pt x="7590" y="103250"/>
                  <a:pt x="11106" y="106821"/>
                </a:cubicBezTo>
                <a:lnTo>
                  <a:pt x="74954" y="170724"/>
                </a:lnTo>
                <a:lnTo>
                  <a:pt x="60889" y="259966"/>
                </a:lnTo>
                <a:cubicBezTo>
                  <a:pt x="60108" y="264933"/>
                  <a:pt x="62173" y="269956"/>
                  <a:pt x="66247" y="272914"/>
                </a:cubicBezTo>
                <a:cubicBezTo>
                  <a:pt x="70321" y="275872"/>
                  <a:pt x="75679" y="276318"/>
                  <a:pt x="80200" y="274030"/>
                </a:cubicBezTo>
                <a:lnTo>
                  <a:pt x="160790" y="233065"/>
                </a:lnTo>
                <a:lnTo>
                  <a:pt x="241325" y="274030"/>
                </a:lnTo>
                <a:cubicBezTo>
                  <a:pt x="245790" y="276318"/>
                  <a:pt x="251203" y="275872"/>
                  <a:pt x="255277" y="272914"/>
                </a:cubicBezTo>
                <a:cubicBezTo>
                  <a:pt x="259352" y="269956"/>
                  <a:pt x="261417" y="264988"/>
                  <a:pt x="260635" y="259966"/>
                </a:cubicBezTo>
                <a:lnTo>
                  <a:pt x="246515" y="170724"/>
                </a:lnTo>
                <a:lnTo>
                  <a:pt x="310362" y="106821"/>
                </a:lnTo>
                <a:cubicBezTo>
                  <a:pt x="313934" y="103250"/>
                  <a:pt x="315162" y="98003"/>
                  <a:pt x="313599" y="93204"/>
                </a:cubicBezTo>
                <a:cubicBezTo>
                  <a:pt x="312037" y="88404"/>
                  <a:pt x="307963" y="84888"/>
                  <a:pt x="302940" y="84106"/>
                </a:cubicBezTo>
                <a:lnTo>
                  <a:pt x="213754" y="69931"/>
                </a:lnTo>
                <a:lnTo>
                  <a:pt x="172734" y="-10548"/>
                </a:lnTo>
                <a:close/>
              </a:path>
            </a:pathLst>
          </a:custGeom>
          <a:solidFill>
            <a:srgbClr val="FF6900"/>
          </a:solidFill>
          <a:ln/>
        </p:spPr>
      </p:sp>
      <p:sp>
        <p:nvSpPr>
          <p:cNvPr id="24" name="Text 22"/>
          <p:cNvSpPr/>
          <p:nvPr/>
        </p:nvSpPr>
        <p:spPr>
          <a:xfrm>
            <a:off x="6986588" y="3350419"/>
            <a:ext cx="17240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9F2D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Gelişim Alanları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534150" y="3826669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00C950"/>
          </a:solidFill>
          <a:ln/>
        </p:spPr>
      </p:sp>
      <p:sp>
        <p:nvSpPr>
          <p:cNvPr id="26" name="Text 24"/>
          <p:cNvSpPr/>
          <p:nvPr/>
        </p:nvSpPr>
        <p:spPr>
          <a:xfrm>
            <a:off x="6781800" y="3769519"/>
            <a:ext cx="609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2D374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Denge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9124950" y="3826669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00C950"/>
          </a:solidFill>
          <a:ln/>
        </p:spPr>
      </p:sp>
      <p:sp>
        <p:nvSpPr>
          <p:cNvPr id="28" name="Text 26"/>
          <p:cNvSpPr/>
          <p:nvPr/>
        </p:nvSpPr>
        <p:spPr>
          <a:xfrm>
            <a:off x="9372600" y="3769519"/>
            <a:ext cx="1152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2D374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Koordinasyon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534150" y="4207669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00C950"/>
          </a:solidFill>
          <a:ln/>
        </p:spPr>
      </p:sp>
      <p:sp>
        <p:nvSpPr>
          <p:cNvPr id="30" name="Text 28"/>
          <p:cNvSpPr/>
          <p:nvPr/>
        </p:nvSpPr>
        <p:spPr>
          <a:xfrm>
            <a:off x="6781800" y="4150519"/>
            <a:ext cx="714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2D374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Esneklik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9124950" y="4207669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00C950"/>
          </a:solidFill>
          <a:ln/>
        </p:spPr>
      </p:sp>
      <p:sp>
        <p:nvSpPr>
          <p:cNvPr id="32" name="Text 30"/>
          <p:cNvSpPr/>
          <p:nvPr/>
        </p:nvSpPr>
        <p:spPr>
          <a:xfrm>
            <a:off x="9372600" y="4150519"/>
            <a:ext cx="828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2D374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Kas Gücü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534150" y="4588669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00C950"/>
          </a:solidFill>
          <a:ln/>
        </p:spPr>
      </p:sp>
      <p:sp>
        <p:nvSpPr>
          <p:cNvPr id="34" name="Text 32"/>
          <p:cNvSpPr/>
          <p:nvPr/>
        </p:nvSpPr>
        <p:spPr>
          <a:xfrm>
            <a:off x="6781800" y="4531519"/>
            <a:ext cx="1304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2D374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Motor Beceriler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9124950" y="4588669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00C950"/>
          </a:solidFill>
          <a:ln/>
        </p:spPr>
      </p:sp>
      <p:sp>
        <p:nvSpPr>
          <p:cNvPr id="36" name="Text 34"/>
          <p:cNvSpPr/>
          <p:nvPr/>
        </p:nvSpPr>
        <p:spPr>
          <a:xfrm>
            <a:off x="9372600" y="4531519"/>
            <a:ext cx="13430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2D374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Sosyal Beceriler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381000" y="5905500"/>
            <a:ext cx="11430000" cy="571500"/>
          </a:xfrm>
          <a:custGeom>
            <a:avLst/>
            <a:gdLst/>
            <a:ahLst/>
            <a:cxnLst/>
            <a:rect l="l" t="t" r="r" b="b"/>
            <a:pathLst>
              <a:path w="11430000" h="571500">
                <a:moveTo>
                  <a:pt x="152402" y="0"/>
                </a:moveTo>
                <a:lnTo>
                  <a:pt x="11277598" y="0"/>
                </a:lnTo>
                <a:cubicBezTo>
                  <a:pt x="11361767" y="0"/>
                  <a:pt x="11430000" y="68233"/>
                  <a:pt x="11430000" y="152402"/>
                </a:cubicBezTo>
                <a:lnTo>
                  <a:pt x="11430000" y="419098"/>
                </a:lnTo>
                <a:cubicBezTo>
                  <a:pt x="11430000" y="503267"/>
                  <a:pt x="11361767" y="571500"/>
                  <a:pt x="11277598" y="571500"/>
                </a:cubicBezTo>
                <a:lnTo>
                  <a:pt x="152402" y="571500"/>
                </a:lnTo>
                <a:cubicBezTo>
                  <a:pt x="68233" y="571500"/>
                  <a:pt x="0" y="503267"/>
                  <a:pt x="0" y="419098"/>
                </a:cubicBezTo>
                <a:lnTo>
                  <a:pt x="0" y="152402"/>
                </a:lnTo>
                <a:cubicBezTo>
                  <a:pt x="0" y="68289"/>
                  <a:pt x="68289" y="0"/>
                  <a:pt x="152402" y="0"/>
                </a:cubicBezTo>
                <a:close/>
              </a:path>
            </a:pathLst>
          </a:custGeom>
          <a:gradFill rotWithShape="1" flip="none">
            <a:gsLst>
              <a:gs pos="0">
                <a:srgbClr val="2B7FFF"/>
              </a:gs>
              <a:gs pos="100000">
                <a:srgbClr val="9810FA"/>
              </a:gs>
            </a:gsLst>
            <a:lin ang="0" scaled="1"/>
          </a:gradFill>
          <a:ln/>
        </p:spPr>
      </p:sp>
      <p:sp>
        <p:nvSpPr>
          <p:cNvPr id="38" name="Shape 36"/>
          <p:cNvSpPr/>
          <p:nvPr/>
        </p:nvSpPr>
        <p:spPr>
          <a:xfrm>
            <a:off x="3421757" y="6102351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08979" y="142875"/>
                </a:moveTo>
                <a:cubicBezTo>
                  <a:pt x="111696" y="134578"/>
                  <a:pt x="117128" y="127062"/>
                  <a:pt x="123267" y="120588"/>
                </a:cubicBezTo>
                <a:cubicBezTo>
                  <a:pt x="135434" y="107789"/>
                  <a:pt x="142875" y="90488"/>
                  <a:pt x="142875" y="71438"/>
                </a:cubicBezTo>
                <a:cubicBezTo>
                  <a:pt x="142875" y="31998"/>
                  <a:pt x="110877" y="0"/>
                  <a:pt x="71437" y="0"/>
                </a:cubicBezTo>
                <a:cubicBezTo>
                  <a:pt x="31998" y="0"/>
                  <a:pt x="0" y="31998"/>
                  <a:pt x="0" y="71438"/>
                </a:cubicBezTo>
                <a:cubicBezTo>
                  <a:pt x="0" y="90488"/>
                  <a:pt x="7441" y="107789"/>
                  <a:pt x="19608" y="120588"/>
                </a:cubicBezTo>
                <a:cubicBezTo>
                  <a:pt x="25747" y="127062"/>
                  <a:pt x="31217" y="134578"/>
                  <a:pt x="33896" y="142875"/>
                </a:cubicBezTo>
                <a:lnTo>
                  <a:pt x="108942" y="142875"/>
                </a:lnTo>
                <a:close/>
                <a:moveTo>
                  <a:pt x="107156" y="160734"/>
                </a:moveTo>
                <a:lnTo>
                  <a:pt x="35719" y="160734"/>
                </a:lnTo>
                <a:lnTo>
                  <a:pt x="35719" y="166688"/>
                </a:lnTo>
                <a:cubicBezTo>
                  <a:pt x="35719" y="183133"/>
                  <a:pt x="49039" y="196453"/>
                  <a:pt x="65484" y="196453"/>
                </a:cubicBezTo>
                <a:lnTo>
                  <a:pt x="77391" y="196453"/>
                </a:lnTo>
                <a:cubicBezTo>
                  <a:pt x="93836" y="196453"/>
                  <a:pt x="107156" y="183133"/>
                  <a:pt x="107156" y="166688"/>
                </a:cubicBezTo>
                <a:lnTo>
                  <a:pt x="107156" y="160734"/>
                </a:lnTo>
                <a:close/>
                <a:moveTo>
                  <a:pt x="68461" y="41672"/>
                </a:moveTo>
                <a:cubicBezTo>
                  <a:pt x="53653" y="41672"/>
                  <a:pt x="41672" y="53653"/>
                  <a:pt x="41672" y="68461"/>
                </a:cubicBezTo>
                <a:cubicBezTo>
                  <a:pt x="41672" y="73409"/>
                  <a:pt x="37691" y="77391"/>
                  <a:pt x="32742" y="77391"/>
                </a:cubicBezTo>
                <a:cubicBezTo>
                  <a:pt x="27794" y="77391"/>
                  <a:pt x="23812" y="73409"/>
                  <a:pt x="23812" y="68461"/>
                </a:cubicBezTo>
                <a:cubicBezTo>
                  <a:pt x="23812" y="43793"/>
                  <a:pt x="43793" y="23812"/>
                  <a:pt x="68461" y="23812"/>
                </a:cubicBezTo>
                <a:cubicBezTo>
                  <a:pt x="73409" y="23812"/>
                  <a:pt x="77391" y="27794"/>
                  <a:pt x="77391" y="32742"/>
                </a:cubicBezTo>
                <a:cubicBezTo>
                  <a:pt x="77391" y="37691"/>
                  <a:pt x="73409" y="41672"/>
                  <a:pt x="68461" y="41672"/>
                </a:cubicBezTo>
                <a:close/>
              </a:path>
            </a:pathLst>
          </a:custGeom>
          <a:solidFill>
            <a:srgbClr val="FFDF20"/>
          </a:solidFill>
          <a:ln/>
        </p:spPr>
      </p:sp>
      <p:sp>
        <p:nvSpPr>
          <p:cNvPr id="39" name="Text 37"/>
          <p:cNvSpPr/>
          <p:nvPr/>
        </p:nvSpPr>
        <p:spPr>
          <a:xfrm>
            <a:off x="781050" y="6057900"/>
            <a:ext cx="10925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Unutmayın: Her hareket bir gelişim, her gülüş bir başarıdır!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9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FEF2F2"/>
              </a:gs>
              <a:gs pos="100000">
                <a:srgbClr val="FFEDD4"/>
              </a:gs>
            </a:gsLst>
            <a:lin ang="2700000" scaled="1"/>
          </a:gradFill>
          <a:ln/>
        </p:spPr>
      </p:sp>
      <p:sp>
        <p:nvSpPr>
          <p:cNvPr id="3" name="Shape 1"/>
          <p:cNvSpPr/>
          <p:nvPr/>
        </p:nvSpPr>
        <p:spPr>
          <a:xfrm>
            <a:off x="381000" y="463551"/>
            <a:ext cx="590550" cy="523875"/>
          </a:xfrm>
          <a:custGeom>
            <a:avLst/>
            <a:gdLst/>
            <a:ahLst/>
            <a:cxnLst/>
            <a:rect l="l" t="t" r="r" b="b"/>
            <a:pathLst>
              <a:path w="590550" h="523875">
                <a:moveTo>
                  <a:pt x="152400" y="0"/>
                </a:moveTo>
                <a:lnTo>
                  <a:pt x="438150" y="0"/>
                </a:lnTo>
                <a:cubicBezTo>
                  <a:pt x="522318" y="0"/>
                  <a:pt x="590550" y="68232"/>
                  <a:pt x="590550" y="152400"/>
                </a:cubicBezTo>
                <a:lnTo>
                  <a:pt x="590550" y="371475"/>
                </a:lnTo>
                <a:cubicBezTo>
                  <a:pt x="590550" y="455643"/>
                  <a:pt x="522318" y="523875"/>
                  <a:pt x="438150" y="523875"/>
                </a:cubicBezTo>
                <a:lnTo>
                  <a:pt x="152400" y="523875"/>
                </a:lnTo>
                <a:cubicBezTo>
                  <a:pt x="68232" y="523875"/>
                  <a:pt x="0" y="455643"/>
                  <a:pt x="0" y="371475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B2C36"/>
          </a:solidFill>
          <a:ln/>
        </p:spPr>
      </p:sp>
      <p:sp>
        <p:nvSpPr>
          <p:cNvPr id="4" name="Shape 2"/>
          <p:cNvSpPr/>
          <p:nvPr/>
        </p:nvSpPr>
        <p:spPr>
          <a:xfrm>
            <a:off x="551259" y="577851"/>
            <a:ext cx="250031" cy="285750"/>
          </a:xfrm>
          <a:custGeom>
            <a:avLst/>
            <a:gdLst/>
            <a:ahLst/>
            <a:cxnLst/>
            <a:rect l="l" t="t" r="r" b="b"/>
            <a:pathLst>
              <a:path w="250031" h="285750">
                <a:moveTo>
                  <a:pt x="143154" y="-17859"/>
                </a:moveTo>
                <a:cubicBezTo>
                  <a:pt x="160404" y="-17859"/>
                  <a:pt x="174408" y="-3855"/>
                  <a:pt x="174408" y="13395"/>
                </a:cubicBezTo>
                <a:cubicBezTo>
                  <a:pt x="174408" y="30644"/>
                  <a:pt x="160404" y="44648"/>
                  <a:pt x="143154" y="44648"/>
                </a:cubicBezTo>
                <a:cubicBezTo>
                  <a:pt x="125905" y="44648"/>
                  <a:pt x="111900" y="30644"/>
                  <a:pt x="111900" y="13395"/>
                </a:cubicBezTo>
                <a:cubicBezTo>
                  <a:pt x="111900" y="-3855"/>
                  <a:pt x="125905" y="-17859"/>
                  <a:pt x="143154" y="-17859"/>
                </a:cubicBezTo>
                <a:close/>
                <a:moveTo>
                  <a:pt x="68982" y="98227"/>
                </a:moveTo>
                <a:cubicBezTo>
                  <a:pt x="67140" y="98227"/>
                  <a:pt x="65522" y="99343"/>
                  <a:pt x="64852" y="101017"/>
                </a:cubicBezTo>
                <a:lnTo>
                  <a:pt x="52574" y="131657"/>
                </a:lnTo>
                <a:cubicBezTo>
                  <a:pt x="48890" y="140810"/>
                  <a:pt x="38509" y="145275"/>
                  <a:pt x="29356" y="141591"/>
                </a:cubicBezTo>
                <a:cubicBezTo>
                  <a:pt x="20203" y="137908"/>
                  <a:pt x="15739" y="127527"/>
                  <a:pt x="19422" y="118374"/>
                </a:cubicBezTo>
                <a:lnTo>
                  <a:pt x="31645" y="87734"/>
                </a:lnTo>
                <a:cubicBezTo>
                  <a:pt x="37784" y="72498"/>
                  <a:pt x="52518" y="62508"/>
                  <a:pt x="68982" y="62508"/>
                </a:cubicBezTo>
                <a:lnTo>
                  <a:pt x="123285" y="62508"/>
                </a:lnTo>
                <a:cubicBezTo>
                  <a:pt x="139192" y="62508"/>
                  <a:pt x="153870" y="70935"/>
                  <a:pt x="161851" y="84665"/>
                </a:cubicBezTo>
                <a:lnTo>
                  <a:pt x="180156" y="116086"/>
                </a:lnTo>
                <a:lnTo>
                  <a:pt x="214536" y="116086"/>
                </a:lnTo>
                <a:cubicBezTo>
                  <a:pt x="224414" y="116086"/>
                  <a:pt x="232395" y="124067"/>
                  <a:pt x="232395" y="133945"/>
                </a:cubicBezTo>
                <a:cubicBezTo>
                  <a:pt x="232395" y="143824"/>
                  <a:pt x="224414" y="151805"/>
                  <a:pt x="214536" y="151805"/>
                </a:cubicBezTo>
                <a:lnTo>
                  <a:pt x="180156" y="151805"/>
                </a:lnTo>
                <a:cubicBezTo>
                  <a:pt x="167432" y="151805"/>
                  <a:pt x="155711" y="145052"/>
                  <a:pt x="149293" y="134057"/>
                </a:cubicBezTo>
                <a:lnTo>
                  <a:pt x="143712" y="124513"/>
                </a:lnTo>
                <a:lnTo>
                  <a:pt x="132159" y="163804"/>
                </a:lnTo>
                <a:lnTo>
                  <a:pt x="174241" y="176417"/>
                </a:lnTo>
                <a:cubicBezTo>
                  <a:pt x="189700" y="181049"/>
                  <a:pt x="197569" y="198183"/>
                  <a:pt x="191040" y="212973"/>
                </a:cubicBezTo>
                <a:lnTo>
                  <a:pt x="159451" y="284076"/>
                </a:lnTo>
                <a:cubicBezTo>
                  <a:pt x="155432" y="293117"/>
                  <a:pt x="144884" y="297135"/>
                  <a:pt x="135899" y="293117"/>
                </a:cubicBezTo>
                <a:cubicBezTo>
                  <a:pt x="126913" y="289099"/>
                  <a:pt x="122839" y="278550"/>
                  <a:pt x="126857" y="269565"/>
                </a:cubicBezTo>
                <a:lnTo>
                  <a:pt x="154316" y="207727"/>
                </a:lnTo>
                <a:lnTo>
                  <a:pt x="100794" y="191653"/>
                </a:lnTo>
                <a:cubicBezTo>
                  <a:pt x="82544" y="186184"/>
                  <a:pt x="71772" y="167264"/>
                  <a:pt x="76405" y="148791"/>
                </a:cubicBezTo>
                <a:lnTo>
                  <a:pt x="89074" y="98227"/>
                </a:lnTo>
                <a:lnTo>
                  <a:pt x="69038" y="98227"/>
                </a:lnTo>
                <a:close/>
                <a:moveTo>
                  <a:pt x="64517" y="199244"/>
                </a:moveTo>
                <a:cubicBezTo>
                  <a:pt x="71940" y="207559"/>
                  <a:pt x="81651" y="213922"/>
                  <a:pt x="93092" y="217326"/>
                </a:cubicBezTo>
                <a:lnTo>
                  <a:pt x="95715" y="218108"/>
                </a:lnTo>
                <a:lnTo>
                  <a:pt x="91864" y="228879"/>
                </a:lnTo>
                <a:cubicBezTo>
                  <a:pt x="88627" y="237976"/>
                  <a:pt x="82934" y="246069"/>
                  <a:pt x="75512" y="252208"/>
                </a:cubicBezTo>
                <a:lnTo>
                  <a:pt x="29524" y="290103"/>
                </a:lnTo>
                <a:cubicBezTo>
                  <a:pt x="21934" y="296354"/>
                  <a:pt x="10660" y="295294"/>
                  <a:pt x="4409" y="287703"/>
                </a:cubicBezTo>
                <a:cubicBezTo>
                  <a:pt x="-1842" y="280113"/>
                  <a:pt x="-781" y="268839"/>
                  <a:pt x="6809" y="262589"/>
                </a:cubicBezTo>
                <a:lnTo>
                  <a:pt x="52797" y="224693"/>
                </a:lnTo>
                <a:cubicBezTo>
                  <a:pt x="55308" y="222628"/>
                  <a:pt x="57150" y="219949"/>
                  <a:pt x="58266" y="216936"/>
                </a:cubicBezTo>
                <a:lnTo>
                  <a:pt x="64517" y="199244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1119188" y="381000"/>
            <a:ext cx="44100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9F071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Pazartesi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19188" y="762000"/>
            <a:ext cx="43529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7000B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Temel Hareketler ve Koordinasyon Günü</a:t>
            </a:r>
            <a:endParaRPr lang="en-US" sz="1600" dirty="0"/>
          </a:p>
        </p:txBody>
      </p:sp>
      <p:pic>
        <p:nvPicPr>
          <p:cNvPr id="7" name="Image 0" descr="https://kimi-web-img.moonshot.cn/img/cdn.shopify.com/b5783fc5009ef0af2321a2e7af3bbc0220b91515.jpg">    </p:cNvPr>
          <p:cNvPicPr>
            <a:picLocks noChangeAspect="1"/>
          </p:cNvPicPr>
          <p:nvPr/>
        </p:nvPicPr>
        <p:blipFill>
          <a:blip r:embed="rId1"/>
          <a:srcRect l="0" r="0" t="13688" b="13688"/>
          <a:stretch/>
        </p:blipFill>
        <p:spPr>
          <a:xfrm>
            <a:off x="381000" y="1219200"/>
            <a:ext cx="4476750" cy="1828800"/>
          </a:xfrm>
          <a:prstGeom prst="roundRect">
            <a:avLst>
              <a:gd name="adj" fmla="val 8333"/>
            </a:avLst>
          </a:prstGeom>
        </p:spPr>
      </p:pic>
      <p:sp>
        <p:nvSpPr>
          <p:cNvPr id="8" name="Shape 5"/>
          <p:cNvSpPr/>
          <p:nvPr/>
        </p:nvSpPr>
        <p:spPr>
          <a:xfrm>
            <a:off x="381000" y="3162300"/>
            <a:ext cx="4476750" cy="876300"/>
          </a:xfrm>
          <a:custGeom>
            <a:avLst/>
            <a:gdLst/>
            <a:ahLst/>
            <a:cxnLst/>
            <a:rect l="l" t="t" r="r" b="b"/>
            <a:pathLst>
              <a:path w="4476750" h="876300">
                <a:moveTo>
                  <a:pt x="152397" y="0"/>
                </a:moveTo>
                <a:lnTo>
                  <a:pt x="4324353" y="0"/>
                </a:lnTo>
                <a:cubicBezTo>
                  <a:pt x="4408519" y="0"/>
                  <a:pt x="4476750" y="68231"/>
                  <a:pt x="4476750" y="152397"/>
                </a:cubicBezTo>
                <a:lnTo>
                  <a:pt x="4476750" y="723903"/>
                </a:lnTo>
                <a:cubicBezTo>
                  <a:pt x="4476750" y="808069"/>
                  <a:pt x="4408519" y="876300"/>
                  <a:pt x="4324353" y="876300"/>
                </a:cubicBezTo>
                <a:lnTo>
                  <a:pt x="152397" y="876300"/>
                </a:lnTo>
                <a:cubicBezTo>
                  <a:pt x="68231" y="876300"/>
                  <a:pt x="0" y="808069"/>
                  <a:pt x="0" y="723903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576263" y="333375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71661" y="-11787"/>
                </a:moveTo>
                <a:cubicBezTo>
                  <a:pt x="75813" y="-15270"/>
                  <a:pt x="81930" y="-15136"/>
                  <a:pt x="85904" y="-11385"/>
                </a:cubicBezTo>
                <a:cubicBezTo>
                  <a:pt x="91395" y="-6206"/>
                  <a:pt x="96307" y="-491"/>
                  <a:pt x="101039" y="5313"/>
                </a:cubicBezTo>
                <a:cubicBezTo>
                  <a:pt x="107067" y="12680"/>
                  <a:pt x="114300" y="22414"/>
                  <a:pt x="121265" y="33977"/>
                </a:cubicBezTo>
                <a:cubicBezTo>
                  <a:pt x="123587" y="30941"/>
                  <a:pt x="125730" y="28262"/>
                  <a:pt x="127605" y="25985"/>
                </a:cubicBezTo>
                <a:cubicBezTo>
                  <a:pt x="128096" y="25405"/>
                  <a:pt x="128588" y="24780"/>
                  <a:pt x="129079" y="24155"/>
                </a:cubicBezTo>
                <a:cubicBezTo>
                  <a:pt x="132606" y="19779"/>
                  <a:pt x="136981" y="14287"/>
                  <a:pt x="142830" y="14287"/>
                </a:cubicBezTo>
                <a:cubicBezTo>
                  <a:pt x="148813" y="14287"/>
                  <a:pt x="153010" y="19601"/>
                  <a:pt x="156582" y="24155"/>
                </a:cubicBezTo>
                <a:cubicBezTo>
                  <a:pt x="157163" y="24914"/>
                  <a:pt x="157743" y="25628"/>
                  <a:pt x="158323" y="26298"/>
                </a:cubicBezTo>
                <a:cubicBezTo>
                  <a:pt x="162922" y="31834"/>
                  <a:pt x="169039" y="39826"/>
                  <a:pt x="175156" y="49694"/>
                </a:cubicBezTo>
                <a:cubicBezTo>
                  <a:pt x="187300" y="69294"/>
                  <a:pt x="199980" y="97200"/>
                  <a:pt x="199980" y="128543"/>
                </a:cubicBezTo>
                <a:cubicBezTo>
                  <a:pt x="199980" y="183773"/>
                  <a:pt x="155198" y="228555"/>
                  <a:pt x="99968" y="228555"/>
                </a:cubicBezTo>
                <a:cubicBezTo>
                  <a:pt x="44738" y="228555"/>
                  <a:pt x="0" y="183818"/>
                  <a:pt x="0" y="128588"/>
                </a:cubicBezTo>
                <a:cubicBezTo>
                  <a:pt x="0" y="87913"/>
                  <a:pt x="18351" y="52685"/>
                  <a:pt x="35942" y="28129"/>
                </a:cubicBezTo>
                <a:cubicBezTo>
                  <a:pt x="44827" y="15761"/>
                  <a:pt x="53667" y="5849"/>
                  <a:pt x="60320" y="-938"/>
                </a:cubicBezTo>
                <a:cubicBezTo>
                  <a:pt x="63981" y="-4688"/>
                  <a:pt x="67687" y="-8394"/>
                  <a:pt x="71705" y="-11743"/>
                </a:cubicBezTo>
                <a:close/>
                <a:moveTo>
                  <a:pt x="100772" y="185738"/>
                </a:moveTo>
                <a:cubicBezTo>
                  <a:pt x="112068" y="185738"/>
                  <a:pt x="122069" y="182612"/>
                  <a:pt x="131490" y="176361"/>
                </a:cubicBezTo>
                <a:cubicBezTo>
                  <a:pt x="150287" y="163235"/>
                  <a:pt x="155332" y="136981"/>
                  <a:pt x="144036" y="116354"/>
                </a:cubicBezTo>
                <a:cubicBezTo>
                  <a:pt x="142027" y="112335"/>
                  <a:pt x="136892" y="112068"/>
                  <a:pt x="133990" y="115461"/>
                </a:cubicBezTo>
                <a:lnTo>
                  <a:pt x="122739" y="128543"/>
                </a:lnTo>
                <a:cubicBezTo>
                  <a:pt x="119792" y="131936"/>
                  <a:pt x="114479" y="131847"/>
                  <a:pt x="111710" y="128320"/>
                </a:cubicBezTo>
                <a:cubicBezTo>
                  <a:pt x="103986" y="118452"/>
                  <a:pt x="89788" y="100459"/>
                  <a:pt x="82555" y="91261"/>
                </a:cubicBezTo>
                <a:cubicBezTo>
                  <a:pt x="80144" y="88181"/>
                  <a:pt x="75768" y="87690"/>
                  <a:pt x="72956" y="90413"/>
                </a:cubicBezTo>
                <a:cubicBezTo>
                  <a:pt x="64785" y="98361"/>
                  <a:pt x="49962" y="115773"/>
                  <a:pt x="49962" y="136981"/>
                </a:cubicBezTo>
                <a:cubicBezTo>
                  <a:pt x="49962" y="167610"/>
                  <a:pt x="72554" y="185738"/>
                  <a:pt x="100727" y="185738"/>
                </a:cubicBezTo>
                <a:close/>
              </a:path>
            </a:pathLst>
          </a:custGeom>
          <a:solidFill>
            <a:srgbClr val="FF6900"/>
          </a:solidFill>
          <a:ln/>
        </p:spPr>
      </p:sp>
      <p:sp>
        <p:nvSpPr>
          <p:cNvPr id="10" name="Text 7"/>
          <p:cNvSpPr/>
          <p:nvPr/>
        </p:nvSpPr>
        <p:spPr>
          <a:xfrm>
            <a:off x="895350" y="3314700"/>
            <a:ext cx="1200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9F2D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Isınma (5 dk)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33400" y="3657600"/>
            <a:ext cx="424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Müzikli dans ve koşma - enerjiyi yükselt!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381000" y="4152900"/>
            <a:ext cx="4476750" cy="876300"/>
          </a:xfrm>
          <a:custGeom>
            <a:avLst/>
            <a:gdLst/>
            <a:ahLst/>
            <a:cxnLst/>
            <a:rect l="l" t="t" r="r" b="b"/>
            <a:pathLst>
              <a:path w="4476750" h="876300">
                <a:moveTo>
                  <a:pt x="152397" y="0"/>
                </a:moveTo>
                <a:lnTo>
                  <a:pt x="4324353" y="0"/>
                </a:lnTo>
                <a:cubicBezTo>
                  <a:pt x="4408519" y="0"/>
                  <a:pt x="4476750" y="68231"/>
                  <a:pt x="4476750" y="152397"/>
                </a:cubicBezTo>
                <a:lnTo>
                  <a:pt x="4476750" y="723903"/>
                </a:lnTo>
                <a:cubicBezTo>
                  <a:pt x="4476750" y="808069"/>
                  <a:pt x="4408519" y="876300"/>
                  <a:pt x="4324353" y="876300"/>
                </a:cubicBezTo>
                <a:lnTo>
                  <a:pt x="152397" y="876300"/>
                </a:lnTo>
                <a:cubicBezTo>
                  <a:pt x="68231" y="876300"/>
                  <a:pt x="0" y="808069"/>
                  <a:pt x="0" y="723903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561975" y="43243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28677" y="0"/>
                </a:moveTo>
                <a:cubicBezTo>
                  <a:pt x="128677" y="-7903"/>
                  <a:pt x="122292" y="-14287"/>
                  <a:pt x="114389" y="-14287"/>
                </a:cubicBezTo>
                <a:cubicBezTo>
                  <a:pt x="106487" y="-14287"/>
                  <a:pt x="100102" y="-7903"/>
                  <a:pt x="100102" y="0"/>
                </a:cubicBezTo>
                <a:lnTo>
                  <a:pt x="100102" y="27727"/>
                </a:lnTo>
                <a:lnTo>
                  <a:pt x="93405" y="21029"/>
                </a:lnTo>
                <a:cubicBezTo>
                  <a:pt x="89208" y="16832"/>
                  <a:pt x="82421" y="16832"/>
                  <a:pt x="78269" y="21029"/>
                </a:cubicBezTo>
                <a:cubicBezTo>
                  <a:pt x="74116" y="25226"/>
                  <a:pt x="74072" y="32013"/>
                  <a:pt x="78269" y="36165"/>
                </a:cubicBezTo>
                <a:lnTo>
                  <a:pt x="100146" y="58043"/>
                </a:lnTo>
                <a:lnTo>
                  <a:pt x="100146" y="89565"/>
                </a:lnTo>
                <a:lnTo>
                  <a:pt x="72822" y="73804"/>
                </a:lnTo>
                <a:lnTo>
                  <a:pt x="64830" y="43934"/>
                </a:lnTo>
                <a:cubicBezTo>
                  <a:pt x="63311" y="38219"/>
                  <a:pt x="57418" y="34826"/>
                  <a:pt x="51703" y="36344"/>
                </a:cubicBezTo>
                <a:cubicBezTo>
                  <a:pt x="45988" y="37862"/>
                  <a:pt x="42550" y="43755"/>
                  <a:pt x="44068" y="49470"/>
                </a:cubicBezTo>
                <a:lnTo>
                  <a:pt x="46524" y="58623"/>
                </a:lnTo>
                <a:lnTo>
                  <a:pt x="22547" y="44782"/>
                </a:lnTo>
                <a:cubicBezTo>
                  <a:pt x="15716" y="40853"/>
                  <a:pt x="6965" y="43175"/>
                  <a:pt x="3036" y="50006"/>
                </a:cubicBezTo>
                <a:cubicBezTo>
                  <a:pt x="-893" y="56837"/>
                  <a:pt x="1429" y="65589"/>
                  <a:pt x="8260" y="69518"/>
                </a:cubicBezTo>
                <a:lnTo>
                  <a:pt x="32236" y="83359"/>
                </a:lnTo>
                <a:lnTo>
                  <a:pt x="23083" y="85814"/>
                </a:lnTo>
                <a:cubicBezTo>
                  <a:pt x="17368" y="87332"/>
                  <a:pt x="13975" y="93226"/>
                  <a:pt x="15493" y="98941"/>
                </a:cubicBezTo>
                <a:cubicBezTo>
                  <a:pt x="17011" y="104656"/>
                  <a:pt x="22905" y="108049"/>
                  <a:pt x="28620" y="106531"/>
                </a:cubicBezTo>
                <a:lnTo>
                  <a:pt x="58489" y="98539"/>
                </a:lnTo>
                <a:lnTo>
                  <a:pt x="85814" y="114300"/>
                </a:lnTo>
                <a:lnTo>
                  <a:pt x="58489" y="130061"/>
                </a:lnTo>
                <a:lnTo>
                  <a:pt x="28620" y="122069"/>
                </a:lnTo>
                <a:cubicBezTo>
                  <a:pt x="22905" y="120551"/>
                  <a:pt x="17011" y="123944"/>
                  <a:pt x="15493" y="129659"/>
                </a:cubicBezTo>
                <a:cubicBezTo>
                  <a:pt x="13975" y="135374"/>
                  <a:pt x="17368" y="141268"/>
                  <a:pt x="23083" y="142786"/>
                </a:cubicBezTo>
                <a:lnTo>
                  <a:pt x="32236" y="145241"/>
                </a:lnTo>
                <a:lnTo>
                  <a:pt x="8260" y="159082"/>
                </a:lnTo>
                <a:cubicBezTo>
                  <a:pt x="1429" y="163011"/>
                  <a:pt x="-893" y="171763"/>
                  <a:pt x="3036" y="178594"/>
                </a:cubicBezTo>
                <a:cubicBezTo>
                  <a:pt x="6965" y="185425"/>
                  <a:pt x="15716" y="187791"/>
                  <a:pt x="22547" y="183818"/>
                </a:cubicBezTo>
                <a:lnTo>
                  <a:pt x="46524" y="169977"/>
                </a:lnTo>
                <a:lnTo>
                  <a:pt x="44068" y="179130"/>
                </a:lnTo>
                <a:cubicBezTo>
                  <a:pt x="42550" y="184845"/>
                  <a:pt x="45943" y="190738"/>
                  <a:pt x="51658" y="192256"/>
                </a:cubicBezTo>
                <a:cubicBezTo>
                  <a:pt x="57373" y="193774"/>
                  <a:pt x="63267" y="190381"/>
                  <a:pt x="64785" y="184666"/>
                </a:cubicBezTo>
                <a:lnTo>
                  <a:pt x="72777" y="154796"/>
                </a:lnTo>
                <a:lnTo>
                  <a:pt x="100102" y="139035"/>
                </a:lnTo>
                <a:lnTo>
                  <a:pt x="100102" y="170557"/>
                </a:lnTo>
                <a:lnTo>
                  <a:pt x="78224" y="192435"/>
                </a:lnTo>
                <a:cubicBezTo>
                  <a:pt x="74027" y="196632"/>
                  <a:pt x="74027" y="203418"/>
                  <a:pt x="78224" y="207571"/>
                </a:cubicBezTo>
                <a:cubicBezTo>
                  <a:pt x="82421" y="211723"/>
                  <a:pt x="89208" y="211768"/>
                  <a:pt x="93360" y="207571"/>
                </a:cubicBezTo>
                <a:lnTo>
                  <a:pt x="100057" y="200873"/>
                </a:lnTo>
                <a:lnTo>
                  <a:pt x="100057" y="228600"/>
                </a:lnTo>
                <a:cubicBezTo>
                  <a:pt x="100057" y="236503"/>
                  <a:pt x="106442" y="242887"/>
                  <a:pt x="114345" y="242887"/>
                </a:cubicBezTo>
                <a:cubicBezTo>
                  <a:pt x="122247" y="242887"/>
                  <a:pt x="128632" y="236503"/>
                  <a:pt x="128632" y="228600"/>
                </a:cubicBezTo>
                <a:lnTo>
                  <a:pt x="128632" y="200873"/>
                </a:lnTo>
                <a:lnTo>
                  <a:pt x="135329" y="207571"/>
                </a:lnTo>
                <a:cubicBezTo>
                  <a:pt x="139526" y="211768"/>
                  <a:pt x="146313" y="211768"/>
                  <a:pt x="150465" y="207571"/>
                </a:cubicBezTo>
                <a:cubicBezTo>
                  <a:pt x="154618" y="203374"/>
                  <a:pt x="154662" y="196587"/>
                  <a:pt x="150465" y="192435"/>
                </a:cubicBezTo>
                <a:lnTo>
                  <a:pt x="128588" y="170557"/>
                </a:lnTo>
                <a:lnTo>
                  <a:pt x="128588" y="139035"/>
                </a:lnTo>
                <a:lnTo>
                  <a:pt x="155912" y="154796"/>
                </a:lnTo>
                <a:lnTo>
                  <a:pt x="163904" y="184666"/>
                </a:lnTo>
                <a:cubicBezTo>
                  <a:pt x="165422" y="190381"/>
                  <a:pt x="171316" y="193774"/>
                  <a:pt x="177031" y="192256"/>
                </a:cubicBezTo>
                <a:cubicBezTo>
                  <a:pt x="182746" y="190738"/>
                  <a:pt x="186139" y="184845"/>
                  <a:pt x="184621" y="179130"/>
                </a:cubicBezTo>
                <a:lnTo>
                  <a:pt x="182166" y="169977"/>
                </a:lnTo>
                <a:lnTo>
                  <a:pt x="206142" y="183818"/>
                </a:lnTo>
                <a:cubicBezTo>
                  <a:pt x="212973" y="187747"/>
                  <a:pt x="221724" y="185425"/>
                  <a:pt x="225653" y="178594"/>
                </a:cubicBezTo>
                <a:cubicBezTo>
                  <a:pt x="229582" y="171763"/>
                  <a:pt x="227261" y="163011"/>
                  <a:pt x="220429" y="159082"/>
                </a:cubicBezTo>
                <a:lnTo>
                  <a:pt x="196453" y="145241"/>
                </a:lnTo>
                <a:lnTo>
                  <a:pt x="205606" y="142786"/>
                </a:lnTo>
                <a:cubicBezTo>
                  <a:pt x="211321" y="141268"/>
                  <a:pt x="214714" y="135374"/>
                  <a:pt x="213196" y="129659"/>
                </a:cubicBezTo>
                <a:cubicBezTo>
                  <a:pt x="211678" y="123944"/>
                  <a:pt x="205785" y="120551"/>
                  <a:pt x="200070" y="122069"/>
                </a:cubicBezTo>
                <a:lnTo>
                  <a:pt x="170200" y="130061"/>
                </a:lnTo>
                <a:lnTo>
                  <a:pt x="142875" y="114300"/>
                </a:lnTo>
                <a:lnTo>
                  <a:pt x="170200" y="98539"/>
                </a:lnTo>
                <a:lnTo>
                  <a:pt x="200070" y="106531"/>
                </a:lnTo>
                <a:cubicBezTo>
                  <a:pt x="205785" y="108049"/>
                  <a:pt x="211678" y="104656"/>
                  <a:pt x="213196" y="98941"/>
                </a:cubicBezTo>
                <a:cubicBezTo>
                  <a:pt x="214714" y="93226"/>
                  <a:pt x="211321" y="87332"/>
                  <a:pt x="205606" y="85814"/>
                </a:cubicBezTo>
                <a:lnTo>
                  <a:pt x="196453" y="83359"/>
                </a:lnTo>
                <a:lnTo>
                  <a:pt x="220429" y="69518"/>
                </a:lnTo>
                <a:cubicBezTo>
                  <a:pt x="227261" y="65589"/>
                  <a:pt x="229627" y="56837"/>
                  <a:pt x="225653" y="50006"/>
                </a:cubicBezTo>
                <a:cubicBezTo>
                  <a:pt x="221679" y="43175"/>
                  <a:pt x="212973" y="40853"/>
                  <a:pt x="206142" y="44782"/>
                </a:cubicBezTo>
                <a:lnTo>
                  <a:pt x="182166" y="58623"/>
                </a:lnTo>
                <a:lnTo>
                  <a:pt x="184621" y="49470"/>
                </a:lnTo>
                <a:cubicBezTo>
                  <a:pt x="186139" y="43755"/>
                  <a:pt x="182746" y="37862"/>
                  <a:pt x="177031" y="36344"/>
                </a:cubicBezTo>
                <a:cubicBezTo>
                  <a:pt x="171316" y="34826"/>
                  <a:pt x="165422" y="38219"/>
                  <a:pt x="163904" y="43934"/>
                </a:cubicBezTo>
                <a:lnTo>
                  <a:pt x="155912" y="73804"/>
                </a:lnTo>
                <a:lnTo>
                  <a:pt x="128587" y="89565"/>
                </a:lnTo>
                <a:lnTo>
                  <a:pt x="128587" y="58043"/>
                </a:lnTo>
                <a:lnTo>
                  <a:pt x="150465" y="36165"/>
                </a:lnTo>
                <a:cubicBezTo>
                  <a:pt x="154662" y="31968"/>
                  <a:pt x="154662" y="25182"/>
                  <a:pt x="150465" y="21029"/>
                </a:cubicBezTo>
                <a:cubicBezTo>
                  <a:pt x="146268" y="16877"/>
                  <a:pt x="139482" y="16832"/>
                  <a:pt x="135329" y="21029"/>
                </a:cubicBezTo>
                <a:lnTo>
                  <a:pt x="128632" y="27727"/>
                </a:lnTo>
                <a:lnTo>
                  <a:pt x="128632" y="0"/>
                </a:lnTo>
                <a:close/>
              </a:path>
            </a:pathLst>
          </a:custGeom>
          <a:solidFill>
            <a:srgbClr val="2B7FFF"/>
          </a:solidFill>
          <a:ln/>
        </p:spPr>
      </p:sp>
      <p:sp>
        <p:nvSpPr>
          <p:cNvPr id="14" name="Text 11"/>
          <p:cNvSpPr/>
          <p:nvPr/>
        </p:nvSpPr>
        <p:spPr>
          <a:xfrm>
            <a:off x="895350" y="4305300"/>
            <a:ext cx="1362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93C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Soğuma (5 dk)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533400" y="4648200"/>
            <a:ext cx="424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Yavaş nefes egzersizleri ve esneme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5013921" y="1238250"/>
            <a:ext cx="6800850" cy="3829050"/>
          </a:xfrm>
          <a:custGeom>
            <a:avLst/>
            <a:gdLst/>
            <a:ahLst/>
            <a:cxnLst/>
            <a:rect l="l" t="t" r="r" b="b"/>
            <a:pathLst>
              <a:path w="6800850" h="3829050">
                <a:moveTo>
                  <a:pt x="38100" y="0"/>
                </a:moveTo>
                <a:lnTo>
                  <a:pt x="6762750" y="0"/>
                </a:lnTo>
                <a:cubicBezTo>
                  <a:pt x="6783778" y="0"/>
                  <a:pt x="6800850" y="17072"/>
                  <a:pt x="6800850" y="38100"/>
                </a:cubicBezTo>
                <a:lnTo>
                  <a:pt x="6800850" y="3676654"/>
                </a:lnTo>
                <a:cubicBezTo>
                  <a:pt x="6800850" y="3760820"/>
                  <a:pt x="6732620" y="3829050"/>
                  <a:pt x="6648454" y="3829050"/>
                </a:cubicBezTo>
                <a:lnTo>
                  <a:pt x="152396" y="3829050"/>
                </a:lnTo>
                <a:cubicBezTo>
                  <a:pt x="68230" y="3829050"/>
                  <a:pt x="0" y="3760820"/>
                  <a:pt x="0" y="3676654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5013921" y="1238250"/>
            <a:ext cx="6800850" cy="38100"/>
          </a:xfrm>
          <a:custGeom>
            <a:avLst/>
            <a:gdLst/>
            <a:ahLst/>
            <a:cxnLst/>
            <a:rect l="l" t="t" r="r" b="b"/>
            <a:pathLst>
              <a:path w="6800850" h="38100">
                <a:moveTo>
                  <a:pt x="38100" y="0"/>
                </a:moveTo>
                <a:lnTo>
                  <a:pt x="6762750" y="0"/>
                </a:lnTo>
                <a:cubicBezTo>
                  <a:pt x="6783778" y="0"/>
                  <a:pt x="6800850" y="17072"/>
                  <a:pt x="6800850" y="38100"/>
                </a:cubicBezTo>
                <a:lnTo>
                  <a:pt x="680085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B2C36"/>
          </a:solidFill>
          <a:ln/>
        </p:spPr>
      </p:sp>
      <p:sp>
        <p:nvSpPr>
          <p:cNvPr id="18" name="Shape 15"/>
          <p:cNvSpPr/>
          <p:nvPr/>
        </p:nvSpPr>
        <p:spPr>
          <a:xfrm>
            <a:off x="5166321" y="1447800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35719" y="41672"/>
                </a:moveTo>
                <a:cubicBezTo>
                  <a:pt x="35719" y="31812"/>
                  <a:pt x="43718" y="23812"/>
                  <a:pt x="53578" y="23812"/>
                </a:cubicBezTo>
                <a:cubicBezTo>
                  <a:pt x="63438" y="23812"/>
                  <a:pt x="71438" y="31812"/>
                  <a:pt x="71438" y="41672"/>
                </a:cubicBezTo>
                <a:lnTo>
                  <a:pt x="71438" y="83344"/>
                </a:lnTo>
                <a:lnTo>
                  <a:pt x="166688" y="83344"/>
                </a:lnTo>
                <a:lnTo>
                  <a:pt x="166688" y="41672"/>
                </a:lnTo>
                <a:cubicBezTo>
                  <a:pt x="166688" y="31812"/>
                  <a:pt x="174687" y="23812"/>
                  <a:pt x="184547" y="23812"/>
                </a:cubicBezTo>
                <a:cubicBezTo>
                  <a:pt x="194407" y="23812"/>
                  <a:pt x="202406" y="31812"/>
                  <a:pt x="202406" y="41672"/>
                </a:cubicBezTo>
                <a:lnTo>
                  <a:pt x="202406" y="47625"/>
                </a:lnTo>
                <a:lnTo>
                  <a:pt x="208359" y="47625"/>
                </a:lnTo>
                <a:cubicBezTo>
                  <a:pt x="218219" y="47625"/>
                  <a:pt x="226219" y="55625"/>
                  <a:pt x="226219" y="65484"/>
                </a:cubicBezTo>
                <a:lnTo>
                  <a:pt x="226219" y="83344"/>
                </a:lnTo>
                <a:cubicBezTo>
                  <a:pt x="232804" y="83344"/>
                  <a:pt x="238125" y="88664"/>
                  <a:pt x="238125" y="95250"/>
                </a:cubicBezTo>
                <a:cubicBezTo>
                  <a:pt x="238125" y="101836"/>
                  <a:pt x="232804" y="107156"/>
                  <a:pt x="226219" y="107156"/>
                </a:cubicBezTo>
                <a:lnTo>
                  <a:pt x="226219" y="125016"/>
                </a:lnTo>
                <a:cubicBezTo>
                  <a:pt x="226219" y="134875"/>
                  <a:pt x="218219" y="142875"/>
                  <a:pt x="208359" y="142875"/>
                </a:cubicBezTo>
                <a:lnTo>
                  <a:pt x="202406" y="142875"/>
                </a:lnTo>
                <a:lnTo>
                  <a:pt x="202406" y="148828"/>
                </a:lnTo>
                <a:cubicBezTo>
                  <a:pt x="202406" y="158688"/>
                  <a:pt x="194407" y="166688"/>
                  <a:pt x="184547" y="166688"/>
                </a:cubicBezTo>
                <a:cubicBezTo>
                  <a:pt x="174687" y="166688"/>
                  <a:pt x="166688" y="158688"/>
                  <a:pt x="166688" y="148828"/>
                </a:cubicBezTo>
                <a:lnTo>
                  <a:pt x="166688" y="107156"/>
                </a:lnTo>
                <a:lnTo>
                  <a:pt x="71438" y="107156"/>
                </a:lnTo>
                <a:lnTo>
                  <a:pt x="71438" y="148828"/>
                </a:lnTo>
                <a:cubicBezTo>
                  <a:pt x="71438" y="158688"/>
                  <a:pt x="63438" y="166688"/>
                  <a:pt x="53578" y="166688"/>
                </a:cubicBezTo>
                <a:cubicBezTo>
                  <a:pt x="43718" y="166688"/>
                  <a:pt x="35719" y="158688"/>
                  <a:pt x="35719" y="148828"/>
                </a:cubicBezTo>
                <a:lnTo>
                  <a:pt x="35719" y="142875"/>
                </a:lnTo>
                <a:lnTo>
                  <a:pt x="29766" y="142875"/>
                </a:lnTo>
                <a:cubicBezTo>
                  <a:pt x="19906" y="142875"/>
                  <a:pt x="11906" y="134875"/>
                  <a:pt x="11906" y="125016"/>
                </a:cubicBezTo>
                <a:lnTo>
                  <a:pt x="11906" y="107156"/>
                </a:lnTo>
                <a:cubicBezTo>
                  <a:pt x="5321" y="107156"/>
                  <a:pt x="0" y="101836"/>
                  <a:pt x="0" y="95250"/>
                </a:cubicBezTo>
                <a:cubicBezTo>
                  <a:pt x="0" y="88664"/>
                  <a:pt x="5321" y="83344"/>
                  <a:pt x="11906" y="83344"/>
                </a:cubicBezTo>
                <a:lnTo>
                  <a:pt x="11906" y="65484"/>
                </a:lnTo>
                <a:cubicBezTo>
                  <a:pt x="11906" y="55625"/>
                  <a:pt x="19906" y="47625"/>
                  <a:pt x="29766" y="47625"/>
                </a:cubicBezTo>
                <a:lnTo>
                  <a:pt x="35719" y="47625"/>
                </a:lnTo>
                <a:lnTo>
                  <a:pt x="35719" y="41672"/>
                </a:lnTo>
                <a:close/>
              </a:path>
            </a:pathLst>
          </a:custGeom>
          <a:solidFill>
            <a:srgbClr val="FB2C36"/>
          </a:solidFill>
          <a:ln/>
        </p:spPr>
      </p:sp>
      <p:sp>
        <p:nvSpPr>
          <p:cNvPr id="19" name="Text 16"/>
          <p:cNvSpPr/>
          <p:nvPr/>
        </p:nvSpPr>
        <p:spPr>
          <a:xfrm>
            <a:off x="5404446" y="1409700"/>
            <a:ext cx="6353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9F071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Ana Aktiviteler (20 dk)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5166321" y="17907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FEF2F2"/>
          </a:solidFill>
          <a:ln/>
        </p:spPr>
      </p:sp>
      <p:sp>
        <p:nvSpPr>
          <p:cNvPr id="21" name="Shape 18"/>
          <p:cNvSpPr/>
          <p:nvPr/>
        </p:nvSpPr>
        <p:spPr>
          <a:xfrm>
            <a:off x="5280621" y="19050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B2C36"/>
          </a:solidFill>
          <a:ln/>
        </p:spPr>
      </p:sp>
      <p:sp>
        <p:nvSpPr>
          <p:cNvPr id="22" name="Text 19"/>
          <p:cNvSpPr/>
          <p:nvPr/>
        </p:nvSpPr>
        <p:spPr>
          <a:xfrm>
            <a:off x="5242521" y="19050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5699721" y="1905000"/>
            <a:ext cx="2990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9F071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Sek Sek Oyunu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5699721" y="2171700"/>
            <a:ext cx="2981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Zıplama ve denge koordinasyonu geliştirir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5166321" y="25908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FFF7ED"/>
          </a:solidFill>
          <a:ln/>
        </p:spPr>
      </p:sp>
      <p:sp>
        <p:nvSpPr>
          <p:cNvPr id="26" name="Shape 23"/>
          <p:cNvSpPr/>
          <p:nvPr/>
        </p:nvSpPr>
        <p:spPr>
          <a:xfrm>
            <a:off x="5280621" y="27051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6900"/>
          </a:solidFill>
          <a:ln/>
        </p:spPr>
      </p:sp>
      <p:sp>
        <p:nvSpPr>
          <p:cNvPr id="27" name="Text 24"/>
          <p:cNvSpPr/>
          <p:nvPr/>
        </p:nvSpPr>
        <p:spPr>
          <a:xfrm>
            <a:off x="5242521" y="27051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5699721" y="2705100"/>
            <a:ext cx="34575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9F2D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Hayvan Yürüyüşleri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5699721" y="2971800"/>
            <a:ext cx="34480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Ayı yürüyüşü, tavşan zıplaması, yengeç yürüyüşü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5166321" y="33909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FEFCE8"/>
          </a:solidFill>
          <a:ln/>
        </p:spPr>
      </p:sp>
      <p:sp>
        <p:nvSpPr>
          <p:cNvPr id="31" name="Shape 28"/>
          <p:cNvSpPr/>
          <p:nvPr/>
        </p:nvSpPr>
        <p:spPr>
          <a:xfrm>
            <a:off x="5280621" y="35052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0B100"/>
          </a:solidFill>
          <a:ln/>
        </p:spPr>
      </p:sp>
      <p:sp>
        <p:nvSpPr>
          <p:cNvPr id="32" name="Text 29"/>
          <p:cNvSpPr/>
          <p:nvPr/>
        </p:nvSpPr>
        <p:spPr>
          <a:xfrm>
            <a:off x="5242521" y="35052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33" name="Text 30"/>
          <p:cNvSpPr/>
          <p:nvPr/>
        </p:nvSpPr>
        <p:spPr>
          <a:xfrm>
            <a:off x="5699721" y="3505200"/>
            <a:ext cx="2381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894B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Top Yakalama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5699721" y="3771900"/>
            <a:ext cx="2371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El-göz koordinasyonunu geliştirir</a:t>
            </a:r>
            <a:endParaRPr lang="en-US" sz="1600" dirty="0"/>
          </a:p>
        </p:txBody>
      </p:sp>
      <p:sp>
        <p:nvSpPr>
          <p:cNvPr id="35" name="Shape 32"/>
          <p:cNvSpPr/>
          <p:nvPr/>
        </p:nvSpPr>
        <p:spPr>
          <a:xfrm>
            <a:off x="5166321" y="41910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F0FDF4"/>
          </a:solidFill>
          <a:ln/>
        </p:spPr>
      </p:sp>
      <p:sp>
        <p:nvSpPr>
          <p:cNvPr id="36" name="Shape 33"/>
          <p:cNvSpPr/>
          <p:nvPr/>
        </p:nvSpPr>
        <p:spPr>
          <a:xfrm>
            <a:off x="5280621" y="43053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00C950"/>
          </a:solidFill>
          <a:ln/>
        </p:spPr>
      </p:sp>
      <p:sp>
        <p:nvSpPr>
          <p:cNvPr id="37" name="Text 34"/>
          <p:cNvSpPr/>
          <p:nvPr/>
        </p:nvSpPr>
        <p:spPr>
          <a:xfrm>
            <a:off x="5242521" y="43053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5699721" y="4305300"/>
            <a:ext cx="25717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01663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İp Atlama</a:t>
            </a:r>
            <a:endParaRPr lang="en-US" sz="1600" dirty="0"/>
          </a:p>
        </p:txBody>
      </p:sp>
      <p:sp>
        <p:nvSpPr>
          <p:cNvPr id="39" name="Text 36"/>
          <p:cNvSpPr/>
          <p:nvPr/>
        </p:nvSpPr>
        <p:spPr>
          <a:xfrm>
            <a:off x="5699721" y="4572000"/>
            <a:ext cx="25622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Yerde çizgi üzerinde zıplama pratiği</a:t>
            </a:r>
            <a:endParaRPr lang="en-US" sz="1600" dirty="0"/>
          </a:p>
        </p:txBody>
      </p:sp>
      <p:sp>
        <p:nvSpPr>
          <p:cNvPr id="40" name="Shape 37"/>
          <p:cNvSpPr/>
          <p:nvPr/>
        </p:nvSpPr>
        <p:spPr>
          <a:xfrm>
            <a:off x="5013921" y="5181600"/>
            <a:ext cx="6800850" cy="914400"/>
          </a:xfrm>
          <a:custGeom>
            <a:avLst/>
            <a:gdLst/>
            <a:ahLst/>
            <a:cxnLst/>
            <a:rect l="l" t="t" r="r" b="b"/>
            <a:pathLst>
              <a:path w="6800850" h="914400">
                <a:moveTo>
                  <a:pt x="152403" y="0"/>
                </a:moveTo>
                <a:lnTo>
                  <a:pt x="6648447" y="0"/>
                </a:lnTo>
                <a:cubicBezTo>
                  <a:pt x="6732617" y="0"/>
                  <a:pt x="6800850" y="68233"/>
                  <a:pt x="6800850" y="152403"/>
                </a:cubicBezTo>
                <a:lnTo>
                  <a:pt x="6800850" y="761997"/>
                </a:lnTo>
                <a:cubicBezTo>
                  <a:pt x="6800850" y="846167"/>
                  <a:pt x="6732617" y="914400"/>
                  <a:pt x="6648447" y="914400"/>
                </a:cubicBezTo>
                <a:lnTo>
                  <a:pt x="152403" y="914400"/>
                </a:lnTo>
                <a:cubicBezTo>
                  <a:pt x="68290" y="914400"/>
                  <a:pt x="0" y="846110"/>
                  <a:pt x="0" y="761997"/>
                </a:cubicBezTo>
                <a:lnTo>
                  <a:pt x="0" y="152403"/>
                </a:lnTo>
                <a:cubicBezTo>
                  <a:pt x="0" y="68290"/>
                  <a:pt x="68290" y="0"/>
                  <a:pt x="152403" y="0"/>
                </a:cubicBezTo>
                <a:close/>
              </a:path>
            </a:pathLst>
          </a:custGeom>
          <a:gradFill rotWithShape="1" flip="none">
            <a:gsLst>
              <a:gs pos="0">
                <a:srgbClr val="FB2C36"/>
              </a:gs>
              <a:gs pos="100000">
                <a:srgbClr val="FF6900"/>
              </a:gs>
            </a:gsLst>
            <a:lin ang="0" scaled="1"/>
          </a:gradFill>
          <a:ln/>
        </p:spPr>
      </p:sp>
      <p:sp>
        <p:nvSpPr>
          <p:cNvPr id="41" name="Shape 38"/>
          <p:cNvSpPr/>
          <p:nvPr/>
        </p:nvSpPr>
        <p:spPr>
          <a:xfrm>
            <a:off x="5190133" y="53721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03361" y="3200"/>
                </a:moveTo>
                <a:cubicBezTo>
                  <a:pt x="98785" y="-1042"/>
                  <a:pt x="91715" y="-1042"/>
                  <a:pt x="87176" y="3200"/>
                </a:cubicBezTo>
                <a:lnTo>
                  <a:pt x="3832" y="80590"/>
                </a:lnTo>
                <a:cubicBezTo>
                  <a:pt x="260" y="83939"/>
                  <a:pt x="-930" y="89111"/>
                  <a:pt x="856" y="93650"/>
                </a:cubicBezTo>
                <a:cubicBezTo>
                  <a:pt x="2642" y="98189"/>
                  <a:pt x="6995" y="101203"/>
                  <a:pt x="11906" y="101203"/>
                </a:cubicBezTo>
                <a:lnTo>
                  <a:pt x="17859" y="101203"/>
                </a:lnTo>
                <a:lnTo>
                  <a:pt x="17859" y="166688"/>
                </a:lnTo>
                <a:cubicBezTo>
                  <a:pt x="17859" y="179822"/>
                  <a:pt x="28538" y="190500"/>
                  <a:pt x="41672" y="190500"/>
                </a:cubicBezTo>
                <a:lnTo>
                  <a:pt x="148828" y="190500"/>
                </a:lnTo>
                <a:cubicBezTo>
                  <a:pt x="161962" y="190500"/>
                  <a:pt x="172641" y="179822"/>
                  <a:pt x="172641" y="166688"/>
                </a:cubicBezTo>
                <a:lnTo>
                  <a:pt x="172641" y="101203"/>
                </a:lnTo>
                <a:lnTo>
                  <a:pt x="178594" y="101203"/>
                </a:lnTo>
                <a:cubicBezTo>
                  <a:pt x="183505" y="101203"/>
                  <a:pt x="187896" y="98189"/>
                  <a:pt x="189681" y="93650"/>
                </a:cubicBezTo>
                <a:cubicBezTo>
                  <a:pt x="191467" y="89111"/>
                  <a:pt x="190277" y="83902"/>
                  <a:pt x="186705" y="80590"/>
                </a:cubicBezTo>
                <a:lnTo>
                  <a:pt x="103361" y="3200"/>
                </a:lnTo>
                <a:close/>
                <a:moveTo>
                  <a:pt x="89297" y="119063"/>
                </a:moveTo>
                <a:lnTo>
                  <a:pt x="101203" y="119063"/>
                </a:lnTo>
                <a:cubicBezTo>
                  <a:pt x="111063" y="119063"/>
                  <a:pt x="119063" y="127062"/>
                  <a:pt x="119063" y="136922"/>
                </a:cubicBezTo>
                <a:lnTo>
                  <a:pt x="119063" y="172641"/>
                </a:lnTo>
                <a:lnTo>
                  <a:pt x="71438" y="172641"/>
                </a:lnTo>
                <a:lnTo>
                  <a:pt x="71438" y="136922"/>
                </a:lnTo>
                <a:cubicBezTo>
                  <a:pt x="71438" y="127062"/>
                  <a:pt x="79437" y="119063"/>
                  <a:pt x="89297" y="11906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2" name="Text 39"/>
          <p:cNvSpPr/>
          <p:nvPr/>
        </p:nvSpPr>
        <p:spPr>
          <a:xfrm>
            <a:off x="5404446" y="5334000"/>
            <a:ext cx="6353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Aile Aktivitesi</a:t>
            </a:r>
            <a:endParaRPr lang="en-US" sz="1600" dirty="0"/>
          </a:p>
        </p:txBody>
      </p:sp>
      <p:sp>
        <p:nvSpPr>
          <p:cNvPr id="43" name="Text 40"/>
          <p:cNvSpPr/>
          <p:nvPr/>
        </p:nvSpPr>
        <p:spPr>
          <a:xfrm>
            <a:off x="5166321" y="5676900"/>
            <a:ext cx="65817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Ailecek sek sek oynayın! Büyükler de çocuklar da birlikte eğlensin!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9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FAF5FF"/>
              </a:gs>
              <a:gs pos="100000">
                <a:srgbClr val="FCE7F3"/>
              </a:gs>
            </a:gsLst>
            <a:lin ang="2700000" scaled="1"/>
          </a:gradFill>
          <a:ln/>
        </p:spPr>
      </p:sp>
      <p:sp>
        <p:nvSpPr>
          <p:cNvPr id="3" name="Shape 1"/>
          <p:cNvSpPr/>
          <p:nvPr/>
        </p:nvSpPr>
        <p:spPr>
          <a:xfrm>
            <a:off x="381000" y="463551"/>
            <a:ext cx="590550" cy="523875"/>
          </a:xfrm>
          <a:custGeom>
            <a:avLst/>
            <a:gdLst/>
            <a:ahLst/>
            <a:cxnLst/>
            <a:rect l="l" t="t" r="r" b="b"/>
            <a:pathLst>
              <a:path w="590550" h="523875">
                <a:moveTo>
                  <a:pt x="152400" y="0"/>
                </a:moveTo>
                <a:lnTo>
                  <a:pt x="438150" y="0"/>
                </a:lnTo>
                <a:cubicBezTo>
                  <a:pt x="522318" y="0"/>
                  <a:pt x="590550" y="68232"/>
                  <a:pt x="590550" y="152400"/>
                </a:cubicBezTo>
                <a:lnTo>
                  <a:pt x="590550" y="371475"/>
                </a:lnTo>
                <a:cubicBezTo>
                  <a:pt x="590550" y="455643"/>
                  <a:pt x="522318" y="523875"/>
                  <a:pt x="438150" y="523875"/>
                </a:cubicBezTo>
                <a:lnTo>
                  <a:pt x="152400" y="523875"/>
                </a:lnTo>
                <a:cubicBezTo>
                  <a:pt x="68232" y="523875"/>
                  <a:pt x="0" y="455643"/>
                  <a:pt x="0" y="371475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AD46FF"/>
          </a:solidFill>
          <a:ln/>
        </p:spPr>
      </p:sp>
      <p:sp>
        <p:nvSpPr>
          <p:cNvPr id="4" name="Shape 2"/>
          <p:cNvSpPr/>
          <p:nvPr/>
        </p:nvSpPr>
        <p:spPr>
          <a:xfrm>
            <a:off x="497681" y="577851"/>
            <a:ext cx="357188" cy="285750"/>
          </a:xfrm>
          <a:custGeom>
            <a:avLst/>
            <a:gdLst/>
            <a:ahLst/>
            <a:cxnLst/>
            <a:rect l="l" t="t" r="r" b="b"/>
            <a:pathLst>
              <a:path w="357188" h="285750">
                <a:moveTo>
                  <a:pt x="214313" y="17859"/>
                </a:moveTo>
                <a:lnTo>
                  <a:pt x="285750" y="17859"/>
                </a:lnTo>
                <a:cubicBezTo>
                  <a:pt x="295628" y="17859"/>
                  <a:pt x="303609" y="25840"/>
                  <a:pt x="303609" y="35719"/>
                </a:cubicBezTo>
                <a:cubicBezTo>
                  <a:pt x="303609" y="45597"/>
                  <a:pt x="295628" y="53578"/>
                  <a:pt x="285750" y="53578"/>
                </a:cubicBezTo>
                <a:lnTo>
                  <a:pt x="222349" y="53578"/>
                </a:lnTo>
                <a:cubicBezTo>
                  <a:pt x="219447" y="67977"/>
                  <a:pt x="209569" y="79865"/>
                  <a:pt x="196453" y="85558"/>
                </a:cubicBezTo>
                <a:lnTo>
                  <a:pt x="196453" y="250031"/>
                </a:lnTo>
                <a:lnTo>
                  <a:pt x="285750" y="250031"/>
                </a:lnTo>
                <a:cubicBezTo>
                  <a:pt x="295628" y="250031"/>
                  <a:pt x="303609" y="258012"/>
                  <a:pt x="303609" y="267891"/>
                </a:cubicBezTo>
                <a:cubicBezTo>
                  <a:pt x="303609" y="277769"/>
                  <a:pt x="295628" y="285750"/>
                  <a:pt x="285750" y="285750"/>
                </a:cubicBezTo>
                <a:lnTo>
                  <a:pt x="71438" y="285750"/>
                </a:lnTo>
                <a:cubicBezTo>
                  <a:pt x="61559" y="285750"/>
                  <a:pt x="53578" y="277769"/>
                  <a:pt x="53578" y="267891"/>
                </a:cubicBezTo>
                <a:cubicBezTo>
                  <a:pt x="53578" y="258012"/>
                  <a:pt x="61559" y="250031"/>
                  <a:pt x="71438" y="250031"/>
                </a:cubicBezTo>
                <a:lnTo>
                  <a:pt x="160734" y="250031"/>
                </a:lnTo>
                <a:lnTo>
                  <a:pt x="160734" y="85558"/>
                </a:lnTo>
                <a:cubicBezTo>
                  <a:pt x="147619" y="79809"/>
                  <a:pt x="137740" y="67921"/>
                  <a:pt x="134838" y="53578"/>
                </a:cubicBezTo>
                <a:lnTo>
                  <a:pt x="71438" y="53578"/>
                </a:lnTo>
                <a:cubicBezTo>
                  <a:pt x="61559" y="53578"/>
                  <a:pt x="53578" y="45597"/>
                  <a:pt x="53578" y="35719"/>
                </a:cubicBezTo>
                <a:cubicBezTo>
                  <a:pt x="53578" y="25840"/>
                  <a:pt x="61559" y="17859"/>
                  <a:pt x="71438" y="17859"/>
                </a:cubicBezTo>
                <a:lnTo>
                  <a:pt x="142875" y="17859"/>
                </a:lnTo>
                <a:cubicBezTo>
                  <a:pt x="151023" y="7032"/>
                  <a:pt x="163971" y="0"/>
                  <a:pt x="178594" y="0"/>
                </a:cubicBezTo>
                <a:cubicBezTo>
                  <a:pt x="193216" y="0"/>
                  <a:pt x="206164" y="7032"/>
                  <a:pt x="214313" y="17859"/>
                </a:cubicBezTo>
                <a:close/>
                <a:moveTo>
                  <a:pt x="245343" y="178594"/>
                </a:moveTo>
                <a:lnTo>
                  <a:pt x="326157" y="178594"/>
                </a:lnTo>
                <a:lnTo>
                  <a:pt x="285750" y="109277"/>
                </a:lnTo>
                <a:lnTo>
                  <a:pt x="245343" y="178594"/>
                </a:lnTo>
                <a:close/>
                <a:moveTo>
                  <a:pt x="285750" y="232172"/>
                </a:moveTo>
                <a:cubicBezTo>
                  <a:pt x="250645" y="232172"/>
                  <a:pt x="221456" y="213196"/>
                  <a:pt x="215429" y="188137"/>
                </a:cubicBezTo>
                <a:cubicBezTo>
                  <a:pt x="213978" y="181998"/>
                  <a:pt x="215987" y="175692"/>
                  <a:pt x="219168" y="170222"/>
                </a:cubicBezTo>
                <a:lnTo>
                  <a:pt x="272300" y="79139"/>
                </a:lnTo>
                <a:cubicBezTo>
                  <a:pt x="275090" y="74340"/>
                  <a:pt x="280225" y="71438"/>
                  <a:pt x="285750" y="71438"/>
                </a:cubicBezTo>
                <a:cubicBezTo>
                  <a:pt x="291275" y="71438"/>
                  <a:pt x="296410" y="74395"/>
                  <a:pt x="299200" y="79139"/>
                </a:cubicBezTo>
                <a:lnTo>
                  <a:pt x="352332" y="170222"/>
                </a:lnTo>
                <a:cubicBezTo>
                  <a:pt x="355513" y="175692"/>
                  <a:pt x="357522" y="181998"/>
                  <a:pt x="356071" y="188137"/>
                </a:cubicBezTo>
                <a:cubicBezTo>
                  <a:pt x="350044" y="213140"/>
                  <a:pt x="320855" y="232172"/>
                  <a:pt x="285750" y="232172"/>
                </a:cubicBezTo>
                <a:close/>
                <a:moveTo>
                  <a:pt x="70768" y="109277"/>
                </a:moveTo>
                <a:lnTo>
                  <a:pt x="30361" y="178594"/>
                </a:lnTo>
                <a:lnTo>
                  <a:pt x="111230" y="178594"/>
                </a:lnTo>
                <a:lnTo>
                  <a:pt x="70768" y="109277"/>
                </a:lnTo>
                <a:close/>
                <a:moveTo>
                  <a:pt x="502" y="188137"/>
                </a:moveTo>
                <a:cubicBezTo>
                  <a:pt x="-949" y="181998"/>
                  <a:pt x="1060" y="175692"/>
                  <a:pt x="4242" y="170222"/>
                </a:cubicBezTo>
                <a:lnTo>
                  <a:pt x="57373" y="79139"/>
                </a:lnTo>
                <a:cubicBezTo>
                  <a:pt x="60164" y="74340"/>
                  <a:pt x="65298" y="71438"/>
                  <a:pt x="70824" y="71438"/>
                </a:cubicBezTo>
                <a:cubicBezTo>
                  <a:pt x="76349" y="71438"/>
                  <a:pt x="81483" y="74395"/>
                  <a:pt x="84274" y="79139"/>
                </a:cubicBezTo>
                <a:lnTo>
                  <a:pt x="137406" y="170222"/>
                </a:lnTo>
                <a:cubicBezTo>
                  <a:pt x="140587" y="175692"/>
                  <a:pt x="142596" y="181998"/>
                  <a:pt x="141145" y="188137"/>
                </a:cubicBezTo>
                <a:cubicBezTo>
                  <a:pt x="135117" y="213140"/>
                  <a:pt x="105928" y="232172"/>
                  <a:pt x="70824" y="232172"/>
                </a:cubicBezTo>
                <a:cubicBezTo>
                  <a:pt x="35719" y="232172"/>
                  <a:pt x="6530" y="213196"/>
                  <a:pt x="502" y="188137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1119188" y="381000"/>
            <a:ext cx="27146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6E11B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Salı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19188" y="762000"/>
            <a:ext cx="26574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9810F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Denge ve Esneklik Günü</a:t>
            </a:r>
            <a:endParaRPr lang="en-US" sz="1600" dirty="0"/>
          </a:p>
        </p:txBody>
      </p:sp>
      <p:pic>
        <p:nvPicPr>
          <p:cNvPr id="7" name="Image 0" descr="https://kimi-web-img.moonshot.cn/img/static.ticimax.cloud/14eba38d77ec84e58131d36c2a9f35929c938b8a.jpg">    </p:cNvPr>
          <p:cNvPicPr>
            <a:picLocks noChangeAspect="1"/>
          </p:cNvPicPr>
          <p:nvPr/>
        </p:nvPicPr>
        <p:blipFill>
          <a:blip r:embed="rId1"/>
          <a:srcRect l="0" r="0" t="29574" b="29574"/>
          <a:stretch/>
        </p:blipFill>
        <p:spPr>
          <a:xfrm>
            <a:off x="381000" y="1219200"/>
            <a:ext cx="4476750" cy="1828800"/>
          </a:xfrm>
          <a:prstGeom prst="roundRect">
            <a:avLst>
              <a:gd name="adj" fmla="val 8333"/>
            </a:avLst>
          </a:prstGeom>
        </p:spPr>
      </p:pic>
      <p:sp>
        <p:nvSpPr>
          <p:cNvPr id="8" name="Shape 5"/>
          <p:cNvSpPr/>
          <p:nvPr/>
        </p:nvSpPr>
        <p:spPr>
          <a:xfrm>
            <a:off x="381000" y="3162300"/>
            <a:ext cx="4476750" cy="876300"/>
          </a:xfrm>
          <a:custGeom>
            <a:avLst/>
            <a:gdLst/>
            <a:ahLst/>
            <a:cxnLst/>
            <a:rect l="l" t="t" r="r" b="b"/>
            <a:pathLst>
              <a:path w="4476750" h="876300">
                <a:moveTo>
                  <a:pt x="152397" y="0"/>
                </a:moveTo>
                <a:lnTo>
                  <a:pt x="4324353" y="0"/>
                </a:lnTo>
                <a:cubicBezTo>
                  <a:pt x="4408519" y="0"/>
                  <a:pt x="4476750" y="68231"/>
                  <a:pt x="4476750" y="152397"/>
                </a:cubicBezTo>
                <a:lnTo>
                  <a:pt x="4476750" y="723903"/>
                </a:lnTo>
                <a:cubicBezTo>
                  <a:pt x="4476750" y="808069"/>
                  <a:pt x="4408519" y="876300"/>
                  <a:pt x="4324353" y="876300"/>
                </a:cubicBezTo>
                <a:lnTo>
                  <a:pt x="152397" y="876300"/>
                </a:lnTo>
                <a:cubicBezTo>
                  <a:pt x="68231" y="876300"/>
                  <a:pt x="0" y="808069"/>
                  <a:pt x="0" y="723903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576263" y="333375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71661" y="-11787"/>
                </a:moveTo>
                <a:cubicBezTo>
                  <a:pt x="75813" y="-15270"/>
                  <a:pt x="81930" y="-15136"/>
                  <a:pt x="85904" y="-11385"/>
                </a:cubicBezTo>
                <a:cubicBezTo>
                  <a:pt x="91395" y="-6206"/>
                  <a:pt x="96307" y="-491"/>
                  <a:pt x="101039" y="5313"/>
                </a:cubicBezTo>
                <a:cubicBezTo>
                  <a:pt x="107067" y="12680"/>
                  <a:pt x="114300" y="22414"/>
                  <a:pt x="121265" y="33977"/>
                </a:cubicBezTo>
                <a:cubicBezTo>
                  <a:pt x="123587" y="30941"/>
                  <a:pt x="125730" y="28262"/>
                  <a:pt x="127605" y="25985"/>
                </a:cubicBezTo>
                <a:cubicBezTo>
                  <a:pt x="128096" y="25405"/>
                  <a:pt x="128588" y="24780"/>
                  <a:pt x="129079" y="24155"/>
                </a:cubicBezTo>
                <a:cubicBezTo>
                  <a:pt x="132606" y="19779"/>
                  <a:pt x="136981" y="14287"/>
                  <a:pt x="142830" y="14287"/>
                </a:cubicBezTo>
                <a:cubicBezTo>
                  <a:pt x="148813" y="14287"/>
                  <a:pt x="153010" y="19601"/>
                  <a:pt x="156582" y="24155"/>
                </a:cubicBezTo>
                <a:cubicBezTo>
                  <a:pt x="157163" y="24914"/>
                  <a:pt x="157743" y="25628"/>
                  <a:pt x="158323" y="26298"/>
                </a:cubicBezTo>
                <a:cubicBezTo>
                  <a:pt x="162922" y="31834"/>
                  <a:pt x="169039" y="39826"/>
                  <a:pt x="175156" y="49694"/>
                </a:cubicBezTo>
                <a:cubicBezTo>
                  <a:pt x="187300" y="69294"/>
                  <a:pt x="199980" y="97200"/>
                  <a:pt x="199980" y="128543"/>
                </a:cubicBezTo>
                <a:cubicBezTo>
                  <a:pt x="199980" y="183773"/>
                  <a:pt x="155198" y="228555"/>
                  <a:pt x="99968" y="228555"/>
                </a:cubicBezTo>
                <a:cubicBezTo>
                  <a:pt x="44738" y="228555"/>
                  <a:pt x="0" y="183818"/>
                  <a:pt x="0" y="128588"/>
                </a:cubicBezTo>
                <a:cubicBezTo>
                  <a:pt x="0" y="87913"/>
                  <a:pt x="18351" y="52685"/>
                  <a:pt x="35942" y="28129"/>
                </a:cubicBezTo>
                <a:cubicBezTo>
                  <a:pt x="44827" y="15761"/>
                  <a:pt x="53667" y="5849"/>
                  <a:pt x="60320" y="-938"/>
                </a:cubicBezTo>
                <a:cubicBezTo>
                  <a:pt x="63981" y="-4688"/>
                  <a:pt x="67687" y="-8394"/>
                  <a:pt x="71705" y="-11743"/>
                </a:cubicBezTo>
                <a:close/>
                <a:moveTo>
                  <a:pt x="100772" y="185738"/>
                </a:moveTo>
                <a:cubicBezTo>
                  <a:pt x="112068" y="185738"/>
                  <a:pt x="122069" y="182612"/>
                  <a:pt x="131490" y="176361"/>
                </a:cubicBezTo>
                <a:cubicBezTo>
                  <a:pt x="150287" y="163235"/>
                  <a:pt x="155332" y="136981"/>
                  <a:pt x="144036" y="116354"/>
                </a:cubicBezTo>
                <a:cubicBezTo>
                  <a:pt x="142027" y="112335"/>
                  <a:pt x="136892" y="112068"/>
                  <a:pt x="133990" y="115461"/>
                </a:cubicBezTo>
                <a:lnTo>
                  <a:pt x="122739" y="128543"/>
                </a:lnTo>
                <a:cubicBezTo>
                  <a:pt x="119792" y="131936"/>
                  <a:pt x="114479" y="131847"/>
                  <a:pt x="111710" y="128320"/>
                </a:cubicBezTo>
                <a:cubicBezTo>
                  <a:pt x="103986" y="118452"/>
                  <a:pt x="89788" y="100459"/>
                  <a:pt x="82555" y="91261"/>
                </a:cubicBezTo>
                <a:cubicBezTo>
                  <a:pt x="80144" y="88181"/>
                  <a:pt x="75768" y="87690"/>
                  <a:pt x="72956" y="90413"/>
                </a:cubicBezTo>
                <a:cubicBezTo>
                  <a:pt x="64785" y="98361"/>
                  <a:pt x="49962" y="115773"/>
                  <a:pt x="49962" y="136981"/>
                </a:cubicBezTo>
                <a:cubicBezTo>
                  <a:pt x="49962" y="167610"/>
                  <a:pt x="72554" y="185738"/>
                  <a:pt x="100727" y="185738"/>
                </a:cubicBezTo>
                <a:close/>
              </a:path>
            </a:pathLst>
          </a:custGeom>
          <a:solidFill>
            <a:srgbClr val="FF6900"/>
          </a:solidFill>
          <a:ln/>
        </p:spPr>
      </p:sp>
      <p:sp>
        <p:nvSpPr>
          <p:cNvPr id="10" name="Text 7"/>
          <p:cNvSpPr/>
          <p:nvPr/>
        </p:nvSpPr>
        <p:spPr>
          <a:xfrm>
            <a:off x="895350" y="3314700"/>
            <a:ext cx="1200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9F2D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Isınma (5 dk)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33400" y="3657600"/>
            <a:ext cx="424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Yavaş tempede yürüyüş ve kol sallama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381000" y="4152900"/>
            <a:ext cx="4476750" cy="876300"/>
          </a:xfrm>
          <a:custGeom>
            <a:avLst/>
            <a:gdLst/>
            <a:ahLst/>
            <a:cxnLst/>
            <a:rect l="l" t="t" r="r" b="b"/>
            <a:pathLst>
              <a:path w="4476750" h="876300">
                <a:moveTo>
                  <a:pt x="152397" y="0"/>
                </a:moveTo>
                <a:lnTo>
                  <a:pt x="4324353" y="0"/>
                </a:lnTo>
                <a:cubicBezTo>
                  <a:pt x="4408519" y="0"/>
                  <a:pt x="4476750" y="68231"/>
                  <a:pt x="4476750" y="152397"/>
                </a:cubicBezTo>
                <a:lnTo>
                  <a:pt x="4476750" y="723903"/>
                </a:lnTo>
                <a:cubicBezTo>
                  <a:pt x="4476750" y="808069"/>
                  <a:pt x="4408519" y="876300"/>
                  <a:pt x="4324353" y="876300"/>
                </a:cubicBezTo>
                <a:lnTo>
                  <a:pt x="152397" y="876300"/>
                </a:lnTo>
                <a:cubicBezTo>
                  <a:pt x="68231" y="876300"/>
                  <a:pt x="0" y="808069"/>
                  <a:pt x="0" y="723903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561975" y="43243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28677" y="0"/>
                </a:moveTo>
                <a:cubicBezTo>
                  <a:pt x="128677" y="-7903"/>
                  <a:pt x="122292" y="-14287"/>
                  <a:pt x="114389" y="-14287"/>
                </a:cubicBezTo>
                <a:cubicBezTo>
                  <a:pt x="106487" y="-14287"/>
                  <a:pt x="100102" y="-7903"/>
                  <a:pt x="100102" y="0"/>
                </a:cubicBezTo>
                <a:lnTo>
                  <a:pt x="100102" y="27727"/>
                </a:lnTo>
                <a:lnTo>
                  <a:pt x="93405" y="21029"/>
                </a:lnTo>
                <a:cubicBezTo>
                  <a:pt x="89208" y="16832"/>
                  <a:pt x="82421" y="16832"/>
                  <a:pt x="78269" y="21029"/>
                </a:cubicBezTo>
                <a:cubicBezTo>
                  <a:pt x="74116" y="25226"/>
                  <a:pt x="74072" y="32013"/>
                  <a:pt x="78269" y="36165"/>
                </a:cubicBezTo>
                <a:lnTo>
                  <a:pt x="100146" y="58043"/>
                </a:lnTo>
                <a:lnTo>
                  <a:pt x="100146" y="89565"/>
                </a:lnTo>
                <a:lnTo>
                  <a:pt x="72822" y="73804"/>
                </a:lnTo>
                <a:lnTo>
                  <a:pt x="64830" y="43934"/>
                </a:lnTo>
                <a:cubicBezTo>
                  <a:pt x="63311" y="38219"/>
                  <a:pt x="57418" y="34826"/>
                  <a:pt x="51703" y="36344"/>
                </a:cubicBezTo>
                <a:cubicBezTo>
                  <a:pt x="45988" y="37862"/>
                  <a:pt x="42550" y="43755"/>
                  <a:pt x="44068" y="49470"/>
                </a:cubicBezTo>
                <a:lnTo>
                  <a:pt x="46524" y="58623"/>
                </a:lnTo>
                <a:lnTo>
                  <a:pt x="22547" y="44782"/>
                </a:lnTo>
                <a:cubicBezTo>
                  <a:pt x="15716" y="40853"/>
                  <a:pt x="6965" y="43175"/>
                  <a:pt x="3036" y="50006"/>
                </a:cubicBezTo>
                <a:cubicBezTo>
                  <a:pt x="-893" y="56837"/>
                  <a:pt x="1429" y="65589"/>
                  <a:pt x="8260" y="69518"/>
                </a:cubicBezTo>
                <a:lnTo>
                  <a:pt x="32236" y="83359"/>
                </a:lnTo>
                <a:lnTo>
                  <a:pt x="23083" y="85814"/>
                </a:lnTo>
                <a:cubicBezTo>
                  <a:pt x="17368" y="87332"/>
                  <a:pt x="13975" y="93226"/>
                  <a:pt x="15493" y="98941"/>
                </a:cubicBezTo>
                <a:cubicBezTo>
                  <a:pt x="17011" y="104656"/>
                  <a:pt x="22905" y="108049"/>
                  <a:pt x="28620" y="106531"/>
                </a:cubicBezTo>
                <a:lnTo>
                  <a:pt x="58489" y="98539"/>
                </a:lnTo>
                <a:lnTo>
                  <a:pt x="85814" y="114300"/>
                </a:lnTo>
                <a:lnTo>
                  <a:pt x="58489" y="130061"/>
                </a:lnTo>
                <a:lnTo>
                  <a:pt x="28620" y="122069"/>
                </a:lnTo>
                <a:cubicBezTo>
                  <a:pt x="22905" y="120551"/>
                  <a:pt x="17011" y="123944"/>
                  <a:pt x="15493" y="129659"/>
                </a:cubicBezTo>
                <a:cubicBezTo>
                  <a:pt x="13975" y="135374"/>
                  <a:pt x="17368" y="141268"/>
                  <a:pt x="23083" y="142786"/>
                </a:cubicBezTo>
                <a:lnTo>
                  <a:pt x="32236" y="145241"/>
                </a:lnTo>
                <a:lnTo>
                  <a:pt x="8260" y="159082"/>
                </a:lnTo>
                <a:cubicBezTo>
                  <a:pt x="1429" y="163011"/>
                  <a:pt x="-893" y="171763"/>
                  <a:pt x="3036" y="178594"/>
                </a:cubicBezTo>
                <a:cubicBezTo>
                  <a:pt x="6965" y="185425"/>
                  <a:pt x="15716" y="187791"/>
                  <a:pt x="22547" y="183818"/>
                </a:cubicBezTo>
                <a:lnTo>
                  <a:pt x="46524" y="169977"/>
                </a:lnTo>
                <a:lnTo>
                  <a:pt x="44068" y="179130"/>
                </a:lnTo>
                <a:cubicBezTo>
                  <a:pt x="42550" y="184845"/>
                  <a:pt x="45943" y="190738"/>
                  <a:pt x="51658" y="192256"/>
                </a:cubicBezTo>
                <a:cubicBezTo>
                  <a:pt x="57373" y="193774"/>
                  <a:pt x="63267" y="190381"/>
                  <a:pt x="64785" y="184666"/>
                </a:cubicBezTo>
                <a:lnTo>
                  <a:pt x="72777" y="154796"/>
                </a:lnTo>
                <a:lnTo>
                  <a:pt x="100102" y="139035"/>
                </a:lnTo>
                <a:lnTo>
                  <a:pt x="100102" y="170557"/>
                </a:lnTo>
                <a:lnTo>
                  <a:pt x="78224" y="192435"/>
                </a:lnTo>
                <a:cubicBezTo>
                  <a:pt x="74027" y="196632"/>
                  <a:pt x="74027" y="203418"/>
                  <a:pt x="78224" y="207571"/>
                </a:cubicBezTo>
                <a:cubicBezTo>
                  <a:pt x="82421" y="211723"/>
                  <a:pt x="89208" y="211768"/>
                  <a:pt x="93360" y="207571"/>
                </a:cubicBezTo>
                <a:lnTo>
                  <a:pt x="100057" y="200873"/>
                </a:lnTo>
                <a:lnTo>
                  <a:pt x="100057" y="228600"/>
                </a:lnTo>
                <a:cubicBezTo>
                  <a:pt x="100057" y="236503"/>
                  <a:pt x="106442" y="242887"/>
                  <a:pt x="114345" y="242887"/>
                </a:cubicBezTo>
                <a:cubicBezTo>
                  <a:pt x="122247" y="242887"/>
                  <a:pt x="128632" y="236503"/>
                  <a:pt x="128632" y="228600"/>
                </a:cubicBezTo>
                <a:lnTo>
                  <a:pt x="128632" y="200873"/>
                </a:lnTo>
                <a:lnTo>
                  <a:pt x="135329" y="207571"/>
                </a:lnTo>
                <a:cubicBezTo>
                  <a:pt x="139526" y="211768"/>
                  <a:pt x="146313" y="211768"/>
                  <a:pt x="150465" y="207571"/>
                </a:cubicBezTo>
                <a:cubicBezTo>
                  <a:pt x="154618" y="203374"/>
                  <a:pt x="154662" y="196587"/>
                  <a:pt x="150465" y="192435"/>
                </a:cubicBezTo>
                <a:lnTo>
                  <a:pt x="128588" y="170557"/>
                </a:lnTo>
                <a:lnTo>
                  <a:pt x="128588" y="139035"/>
                </a:lnTo>
                <a:lnTo>
                  <a:pt x="155912" y="154796"/>
                </a:lnTo>
                <a:lnTo>
                  <a:pt x="163904" y="184666"/>
                </a:lnTo>
                <a:cubicBezTo>
                  <a:pt x="165422" y="190381"/>
                  <a:pt x="171316" y="193774"/>
                  <a:pt x="177031" y="192256"/>
                </a:cubicBezTo>
                <a:cubicBezTo>
                  <a:pt x="182746" y="190738"/>
                  <a:pt x="186139" y="184845"/>
                  <a:pt x="184621" y="179130"/>
                </a:cubicBezTo>
                <a:lnTo>
                  <a:pt x="182166" y="169977"/>
                </a:lnTo>
                <a:lnTo>
                  <a:pt x="206142" y="183818"/>
                </a:lnTo>
                <a:cubicBezTo>
                  <a:pt x="212973" y="187747"/>
                  <a:pt x="221724" y="185425"/>
                  <a:pt x="225653" y="178594"/>
                </a:cubicBezTo>
                <a:cubicBezTo>
                  <a:pt x="229582" y="171763"/>
                  <a:pt x="227261" y="163011"/>
                  <a:pt x="220429" y="159082"/>
                </a:cubicBezTo>
                <a:lnTo>
                  <a:pt x="196453" y="145241"/>
                </a:lnTo>
                <a:lnTo>
                  <a:pt x="205606" y="142786"/>
                </a:lnTo>
                <a:cubicBezTo>
                  <a:pt x="211321" y="141268"/>
                  <a:pt x="214714" y="135374"/>
                  <a:pt x="213196" y="129659"/>
                </a:cubicBezTo>
                <a:cubicBezTo>
                  <a:pt x="211678" y="123944"/>
                  <a:pt x="205785" y="120551"/>
                  <a:pt x="200070" y="122069"/>
                </a:cubicBezTo>
                <a:lnTo>
                  <a:pt x="170200" y="130061"/>
                </a:lnTo>
                <a:lnTo>
                  <a:pt x="142875" y="114300"/>
                </a:lnTo>
                <a:lnTo>
                  <a:pt x="170200" y="98539"/>
                </a:lnTo>
                <a:lnTo>
                  <a:pt x="200070" y="106531"/>
                </a:lnTo>
                <a:cubicBezTo>
                  <a:pt x="205785" y="108049"/>
                  <a:pt x="211678" y="104656"/>
                  <a:pt x="213196" y="98941"/>
                </a:cubicBezTo>
                <a:cubicBezTo>
                  <a:pt x="214714" y="93226"/>
                  <a:pt x="211321" y="87332"/>
                  <a:pt x="205606" y="85814"/>
                </a:cubicBezTo>
                <a:lnTo>
                  <a:pt x="196453" y="83359"/>
                </a:lnTo>
                <a:lnTo>
                  <a:pt x="220429" y="69518"/>
                </a:lnTo>
                <a:cubicBezTo>
                  <a:pt x="227261" y="65589"/>
                  <a:pt x="229627" y="56837"/>
                  <a:pt x="225653" y="50006"/>
                </a:cubicBezTo>
                <a:cubicBezTo>
                  <a:pt x="221679" y="43175"/>
                  <a:pt x="212973" y="40853"/>
                  <a:pt x="206142" y="44782"/>
                </a:cubicBezTo>
                <a:lnTo>
                  <a:pt x="182166" y="58623"/>
                </a:lnTo>
                <a:lnTo>
                  <a:pt x="184621" y="49470"/>
                </a:lnTo>
                <a:cubicBezTo>
                  <a:pt x="186139" y="43755"/>
                  <a:pt x="182746" y="37862"/>
                  <a:pt x="177031" y="36344"/>
                </a:cubicBezTo>
                <a:cubicBezTo>
                  <a:pt x="171316" y="34826"/>
                  <a:pt x="165422" y="38219"/>
                  <a:pt x="163904" y="43934"/>
                </a:cubicBezTo>
                <a:lnTo>
                  <a:pt x="155912" y="73804"/>
                </a:lnTo>
                <a:lnTo>
                  <a:pt x="128587" y="89565"/>
                </a:lnTo>
                <a:lnTo>
                  <a:pt x="128587" y="58043"/>
                </a:lnTo>
                <a:lnTo>
                  <a:pt x="150465" y="36165"/>
                </a:lnTo>
                <a:cubicBezTo>
                  <a:pt x="154662" y="31968"/>
                  <a:pt x="154662" y="25182"/>
                  <a:pt x="150465" y="21029"/>
                </a:cubicBezTo>
                <a:cubicBezTo>
                  <a:pt x="146268" y="16877"/>
                  <a:pt x="139482" y="16832"/>
                  <a:pt x="135329" y="21029"/>
                </a:cubicBezTo>
                <a:lnTo>
                  <a:pt x="128632" y="27727"/>
                </a:lnTo>
                <a:lnTo>
                  <a:pt x="128632" y="0"/>
                </a:lnTo>
                <a:close/>
              </a:path>
            </a:pathLst>
          </a:custGeom>
          <a:solidFill>
            <a:srgbClr val="2B7FFF"/>
          </a:solidFill>
          <a:ln/>
        </p:spPr>
      </p:sp>
      <p:sp>
        <p:nvSpPr>
          <p:cNvPr id="14" name="Text 11"/>
          <p:cNvSpPr/>
          <p:nvPr/>
        </p:nvSpPr>
        <p:spPr>
          <a:xfrm>
            <a:off x="895350" y="4305300"/>
            <a:ext cx="1362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93C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Soğuma (5 dk)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533400" y="4648200"/>
            <a:ext cx="424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Yavaş nefes ve gevşeme egzersizleri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5013921" y="1238250"/>
            <a:ext cx="6800850" cy="3829050"/>
          </a:xfrm>
          <a:custGeom>
            <a:avLst/>
            <a:gdLst/>
            <a:ahLst/>
            <a:cxnLst/>
            <a:rect l="l" t="t" r="r" b="b"/>
            <a:pathLst>
              <a:path w="6800850" h="3829050">
                <a:moveTo>
                  <a:pt x="38100" y="0"/>
                </a:moveTo>
                <a:lnTo>
                  <a:pt x="6762750" y="0"/>
                </a:lnTo>
                <a:cubicBezTo>
                  <a:pt x="6783778" y="0"/>
                  <a:pt x="6800850" y="17072"/>
                  <a:pt x="6800850" y="38100"/>
                </a:cubicBezTo>
                <a:lnTo>
                  <a:pt x="6800850" y="3676654"/>
                </a:lnTo>
                <a:cubicBezTo>
                  <a:pt x="6800850" y="3760820"/>
                  <a:pt x="6732620" y="3829050"/>
                  <a:pt x="6648454" y="3829050"/>
                </a:cubicBezTo>
                <a:lnTo>
                  <a:pt x="152396" y="3829050"/>
                </a:lnTo>
                <a:cubicBezTo>
                  <a:pt x="68230" y="3829050"/>
                  <a:pt x="0" y="3760820"/>
                  <a:pt x="0" y="3676654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5013921" y="1238250"/>
            <a:ext cx="6800850" cy="38100"/>
          </a:xfrm>
          <a:custGeom>
            <a:avLst/>
            <a:gdLst/>
            <a:ahLst/>
            <a:cxnLst/>
            <a:rect l="l" t="t" r="r" b="b"/>
            <a:pathLst>
              <a:path w="6800850" h="38100">
                <a:moveTo>
                  <a:pt x="38100" y="0"/>
                </a:moveTo>
                <a:lnTo>
                  <a:pt x="6762750" y="0"/>
                </a:lnTo>
                <a:cubicBezTo>
                  <a:pt x="6783778" y="0"/>
                  <a:pt x="6800850" y="17072"/>
                  <a:pt x="6800850" y="38100"/>
                </a:cubicBezTo>
                <a:lnTo>
                  <a:pt x="680085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AD46FF"/>
          </a:solidFill>
          <a:ln/>
        </p:spPr>
      </p:sp>
      <p:sp>
        <p:nvSpPr>
          <p:cNvPr id="18" name="Shape 15"/>
          <p:cNvSpPr/>
          <p:nvPr/>
        </p:nvSpPr>
        <p:spPr>
          <a:xfrm>
            <a:off x="5166321" y="1447800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35719" y="41672"/>
                </a:moveTo>
                <a:cubicBezTo>
                  <a:pt x="35719" y="31812"/>
                  <a:pt x="43718" y="23812"/>
                  <a:pt x="53578" y="23812"/>
                </a:cubicBezTo>
                <a:cubicBezTo>
                  <a:pt x="63438" y="23812"/>
                  <a:pt x="71438" y="31812"/>
                  <a:pt x="71438" y="41672"/>
                </a:cubicBezTo>
                <a:lnTo>
                  <a:pt x="71438" y="83344"/>
                </a:lnTo>
                <a:lnTo>
                  <a:pt x="166688" y="83344"/>
                </a:lnTo>
                <a:lnTo>
                  <a:pt x="166688" y="41672"/>
                </a:lnTo>
                <a:cubicBezTo>
                  <a:pt x="166688" y="31812"/>
                  <a:pt x="174687" y="23812"/>
                  <a:pt x="184547" y="23812"/>
                </a:cubicBezTo>
                <a:cubicBezTo>
                  <a:pt x="194407" y="23812"/>
                  <a:pt x="202406" y="31812"/>
                  <a:pt x="202406" y="41672"/>
                </a:cubicBezTo>
                <a:lnTo>
                  <a:pt x="202406" y="47625"/>
                </a:lnTo>
                <a:lnTo>
                  <a:pt x="208359" y="47625"/>
                </a:lnTo>
                <a:cubicBezTo>
                  <a:pt x="218219" y="47625"/>
                  <a:pt x="226219" y="55625"/>
                  <a:pt x="226219" y="65484"/>
                </a:cubicBezTo>
                <a:lnTo>
                  <a:pt x="226219" y="83344"/>
                </a:lnTo>
                <a:cubicBezTo>
                  <a:pt x="232804" y="83344"/>
                  <a:pt x="238125" y="88664"/>
                  <a:pt x="238125" y="95250"/>
                </a:cubicBezTo>
                <a:cubicBezTo>
                  <a:pt x="238125" y="101836"/>
                  <a:pt x="232804" y="107156"/>
                  <a:pt x="226219" y="107156"/>
                </a:cubicBezTo>
                <a:lnTo>
                  <a:pt x="226219" y="125016"/>
                </a:lnTo>
                <a:cubicBezTo>
                  <a:pt x="226219" y="134875"/>
                  <a:pt x="218219" y="142875"/>
                  <a:pt x="208359" y="142875"/>
                </a:cubicBezTo>
                <a:lnTo>
                  <a:pt x="202406" y="142875"/>
                </a:lnTo>
                <a:lnTo>
                  <a:pt x="202406" y="148828"/>
                </a:lnTo>
                <a:cubicBezTo>
                  <a:pt x="202406" y="158688"/>
                  <a:pt x="194407" y="166688"/>
                  <a:pt x="184547" y="166688"/>
                </a:cubicBezTo>
                <a:cubicBezTo>
                  <a:pt x="174687" y="166688"/>
                  <a:pt x="166688" y="158688"/>
                  <a:pt x="166688" y="148828"/>
                </a:cubicBezTo>
                <a:lnTo>
                  <a:pt x="166688" y="107156"/>
                </a:lnTo>
                <a:lnTo>
                  <a:pt x="71438" y="107156"/>
                </a:lnTo>
                <a:lnTo>
                  <a:pt x="71438" y="148828"/>
                </a:lnTo>
                <a:cubicBezTo>
                  <a:pt x="71438" y="158688"/>
                  <a:pt x="63438" y="166688"/>
                  <a:pt x="53578" y="166688"/>
                </a:cubicBezTo>
                <a:cubicBezTo>
                  <a:pt x="43718" y="166688"/>
                  <a:pt x="35719" y="158688"/>
                  <a:pt x="35719" y="148828"/>
                </a:cubicBezTo>
                <a:lnTo>
                  <a:pt x="35719" y="142875"/>
                </a:lnTo>
                <a:lnTo>
                  <a:pt x="29766" y="142875"/>
                </a:lnTo>
                <a:cubicBezTo>
                  <a:pt x="19906" y="142875"/>
                  <a:pt x="11906" y="134875"/>
                  <a:pt x="11906" y="125016"/>
                </a:cubicBezTo>
                <a:lnTo>
                  <a:pt x="11906" y="107156"/>
                </a:lnTo>
                <a:cubicBezTo>
                  <a:pt x="5321" y="107156"/>
                  <a:pt x="0" y="101836"/>
                  <a:pt x="0" y="95250"/>
                </a:cubicBezTo>
                <a:cubicBezTo>
                  <a:pt x="0" y="88664"/>
                  <a:pt x="5321" y="83344"/>
                  <a:pt x="11906" y="83344"/>
                </a:cubicBezTo>
                <a:lnTo>
                  <a:pt x="11906" y="65484"/>
                </a:lnTo>
                <a:cubicBezTo>
                  <a:pt x="11906" y="55625"/>
                  <a:pt x="19906" y="47625"/>
                  <a:pt x="29766" y="47625"/>
                </a:cubicBezTo>
                <a:lnTo>
                  <a:pt x="35719" y="47625"/>
                </a:lnTo>
                <a:lnTo>
                  <a:pt x="35719" y="41672"/>
                </a:lnTo>
                <a:close/>
              </a:path>
            </a:pathLst>
          </a:custGeom>
          <a:solidFill>
            <a:srgbClr val="AD46FF"/>
          </a:solidFill>
          <a:ln/>
        </p:spPr>
      </p:sp>
      <p:sp>
        <p:nvSpPr>
          <p:cNvPr id="19" name="Text 16"/>
          <p:cNvSpPr/>
          <p:nvPr/>
        </p:nvSpPr>
        <p:spPr>
          <a:xfrm>
            <a:off x="5404446" y="1409700"/>
            <a:ext cx="6353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6E11B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Ana Aktiviteler (20 dk)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5166321" y="17907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FAF5FF"/>
          </a:solidFill>
          <a:ln/>
        </p:spPr>
      </p:sp>
      <p:sp>
        <p:nvSpPr>
          <p:cNvPr id="21" name="Shape 18"/>
          <p:cNvSpPr/>
          <p:nvPr/>
        </p:nvSpPr>
        <p:spPr>
          <a:xfrm>
            <a:off x="5280621" y="19050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AD46FF"/>
          </a:solidFill>
          <a:ln/>
        </p:spPr>
      </p:sp>
      <p:sp>
        <p:nvSpPr>
          <p:cNvPr id="22" name="Text 19"/>
          <p:cNvSpPr/>
          <p:nvPr/>
        </p:nvSpPr>
        <p:spPr>
          <a:xfrm>
            <a:off x="5242521" y="19050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5699721" y="1905000"/>
            <a:ext cx="3086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6E11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Tek Ayak Durma Yarışması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5699721" y="2171700"/>
            <a:ext cx="3076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10 saniye hedef - denge becerisini geliştirir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5166321" y="25908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FDF2F8"/>
          </a:solidFill>
          <a:ln/>
        </p:spPr>
      </p:sp>
      <p:sp>
        <p:nvSpPr>
          <p:cNvPr id="26" name="Shape 23"/>
          <p:cNvSpPr/>
          <p:nvPr/>
        </p:nvSpPr>
        <p:spPr>
          <a:xfrm>
            <a:off x="5280621" y="27051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6339A"/>
          </a:solidFill>
          <a:ln/>
        </p:spPr>
      </p:sp>
      <p:sp>
        <p:nvSpPr>
          <p:cNvPr id="27" name="Text 24"/>
          <p:cNvSpPr/>
          <p:nvPr/>
        </p:nvSpPr>
        <p:spPr>
          <a:xfrm>
            <a:off x="5242521" y="27051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5699721" y="2705100"/>
            <a:ext cx="3324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A3004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Yastık Dengesi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5699721" y="2971800"/>
            <a:ext cx="3314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Yastık üzerinde yürüme - odaklanma ve denge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5166321" y="33909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EEF2FF"/>
          </a:solidFill>
          <a:ln/>
        </p:spPr>
      </p:sp>
      <p:sp>
        <p:nvSpPr>
          <p:cNvPr id="31" name="Shape 28"/>
          <p:cNvSpPr/>
          <p:nvPr/>
        </p:nvSpPr>
        <p:spPr>
          <a:xfrm>
            <a:off x="5280621" y="35052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615FFF"/>
          </a:solidFill>
          <a:ln/>
        </p:spPr>
      </p:sp>
      <p:sp>
        <p:nvSpPr>
          <p:cNvPr id="32" name="Text 29"/>
          <p:cNvSpPr/>
          <p:nvPr/>
        </p:nvSpPr>
        <p:spPr>
          <a:xfrm>
            <a:off x="5242521" y="35052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33" name="Text 30"/>
          <p:cNvSpPr/>
          <p:nvPr/>
        </p:nvSpPr>
        <p:spPr>
          <a:xfrm>
            <a:off x="5699721" y="3505200"/>
            <a:ext cx="25812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372AA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Çocuk Yoga Pozları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5699721" y="3771900"/>
            <a:ext cx="2571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Ağaç pozu, kelebek pozu, kedi pozu</a:t>
            </a:r>
            <a:endParaRPr lang="en-US" sz="1600" dirty="0"/>
          </a:p>
        </p:txBody>
      </p:sp>
      <p:sp>
        <p:nvSpPr>
          <p:cNvPr id="35" name="Shape 32"/>
          <p:cNvSpPr/>
          <p:nvPr/>
        </p:nvSpPr>
        <p:spPr>
          <a:xfrm>
            <a:off x="5166321" y="41910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EFF6FF"/>
          </a:solidFill>
          <a:ln/>
        </p:spPr>
      </p:sp>
      <p:sp>
        <p:nvSpPr>
          <p:cNvPr id="36" name="Shape 33"/>
          <p:cNvSpPr/>
          <p:nvPr/>
        </p:nvSpPr>
        <p:spPr>
          <a:xfrm>
            <a:off x="5280621" y="43053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2B7FFF"/>
          </a:solidFill>
          <a:ln/>
        </p:spPr>
      </p:sp>
      <p:sp>
        <p:nvSpPr>
          <p:cNvPr id="37" name="Text 34"/>
          <p:cNvSpPr/>
          <p:nvPr/>
        </p:nvSpPr>
        <p:spPr>
          <a:xfrm>
            <a:off x="5242521" y="43053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5699721" y="4305300"/>
            <a:ext cx="3352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93CB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Esneklik Oyunları</a:t>
            </a:r>
            <a:endParaRPr lang="en-US" sz="1600" dirty="0"/>
          </a:p>
        </p:txBody>
      </p:sp>
      <p:sp>
        <p:nvSpPr>
          <p:cNvPr id="39" name="Text 36"/>
          <p:cNvSpPr/>
          <p:nvPr/>
        </p:nvSpPr>
        <p:spPr>
          <a:xfrm>
            <a:off x="5699721" y="4572000"/>
            <a:ext cx="33432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'Yere dokunma' yarışması - esneklik ve eğlence</a:t>
            </a:r>
            <a:endParaRPr lang="en-US" sz="1600" dirty="0"/>
          </a:p>
        </p:txBody>
      </p:sp>
      <p:sp>
        <p:nvSpPr>
          <p:cNvPr id="40" name="Shape 37"/>
          <p:cNvSpPr/>
          <p:nvPr/>
        </p:nvSpPr>
        <p:spPr>
          <a:xfrm>
            <a:off x="5013921" y="5181600"/>
            <a:ext cx="6800850" cy="914400"/>
          </a:xfrm>
          <a:custGeom>
            <a:avLst/>
            <a:gdLst/>
            <a:ahLst/>
            <a:cxnLst/>
            <a:rect l="l" t="t" r="r" b="b"/>
            <a:pathLst>
              <a:path w="6800850" h="914400">
                <a:moveTo>
                  <a:pt x="152403" y="0"/>
                </a:moveTo>
                <a:lnTo>
                  <a:pt x="6648447" y="0"/>
                </a:lnTo>
                <a:cubicBezTo>
                  <a:pt x="6732617" y="0"/>
                  <a:pt x="6800850" y="68233"/>
                  <a:pt x="6800850" y="152403"/>
                </a:cubicBezTo>
                <a:lnTo>
                  <a:pt x="6800850" y="761997"/>
                </a:lnTo>
                <a:cubicBezTo>
                  <a:pt x="6800850" y="846167"/>
                  <a:pt x="6732617" y="914400"/>
                  <a:pt x="6648447" y="914400"/>
                </a:cubicBezTo>
                <a:lnTo>
                  <a:pt x="152403" y="914400"/>
                </a:lnTo>
                <a:cubicBezTo>
                  <a:pt x="68290" y="914400"/>
                  <a:pt x="0" y="846110"/>
                  <a:pt x="0" y="761997"/>
                </a:cubicBezTo>
                <a:lnTo>
                  <a:pt x="0" y="152403"/>
                </a:lnTo>
                <a:cubicBezTo>
                  <a:pt x="0" y="68290"/>
                  <a:pt x="68290" y="0"/>
                  <a:pt x="152403" y="0"/>
                </a:cubicBezTo>
                <a:close/>
              </a:path>
            </a:pathLst>
          </a:custGeom>
          <a:gradFill rotWithShape="1" flip="none">
            <a:gsLst>
              <a:gs pos="0">
                <a:srgbClr val="AD46FF"/>
              </a:gs>
              <a:gs pos="100000">
                <a:srgbClr val="F6339A"/>
              </a:gs>
            </a:gsLst>
            <a:lin ang="0" scaled="1"/>
          </a:gradFill>
          <a:ln/>
        </p:spPr>
      </p:sp>
      <p:sp>
        <p:nvSpPr>
          <p:cNvPr id="41" name="Shape 38"/>
          <p:cNvSpPr/>
          <p:nvPr/>
        </p:nvSpPr>
        <p:spPr>
          <a:xfrm>
            <a:off x="5190133" y="53721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03361" y="3200"/>
                </a:moveTo>
                <a:cubicBezTo>
                  <a:pt x="98785" y="-1042"/>
                  <a:pt x="91715" y="-1042"/>
                  <a:pt x="87176" y="3200"/>
                </a:cubicBezTo>
                <a:lnTo>
                  <a:pt x="3832" y="80590"/>
                </a:lnTo>
                <a:cubicBezTo>
                  <a:pt x="260" y="83939"/>
                  <a:pt x="-930" y="89111"/>
                  <a:pt x="856" y="93650"/>
                </a:cubicBezTo>
                <a:cubicBezTo>
                  <a:pt x="2642" y="98189"/>
                  <a:pt x="6995" y="101203"/>
                  <a:pt x="11906" y="101203"/>
                </a:cubicBezTo>
                <a:lnTo>
                  <a:pt x="17859" y="101203"/>
                </a:lnTo>
                <a:lnTo>
                  <a:pt x="17859" y="166688"/>
                </a:lnTo>
                <a:cubicBezTo>
                  <a:pt x="17859" y="179822"/>
                  <a:pt x="28538" y="190500"/>
                  <a:pt x="41672" y="190500"/>
                </a:cubicBezTo>
                <a:lnTo>
                  <a:pt x="148828" y="190500"/>
                </a:lnTo>
                <a:cubicBezTo>
                  <a:pt x="161962" y="190500"/>
                  <a:pt x="172641" y="179822"/>
                  <a:pt x="172641" y="166688"/>
                </a:cubicBezTo>
                <a:lnTo>
                  <a:pt x="172641" y="101203"/>
                </a:lnTo>
                <a:lnTo>
                  <a:pt x="178594" y="101203"/>
                </a:lnTo>
                <a:cubicBezTo>
                  <a:pt x="183505" y="101203"/>
                  <a:pt x="187896" y="98189"/>
                  <a:pt x="189681" y="93650"/>
                </a:cubicBezTo>
                <a:cubicBezTo>
                  <a:pt x="191467" y="89111"/>
                  <a:pt x="190277" y="83902"/>
                  <a:pt x="186705" y="80590"/>
                </a:cubicBezTo>
                <a:lnTo>
                  <a:pt x="103361" y="3200"/>
                </a:lnTo>
                <a:close/>
                <a:moveTo>
                  <a:pt x="89297" y="119063"/>
                </a:moveTo>
                <a:lnTo>
                  <a:pt x="101203" y="119063"/>
                </a:lnTo>
                <a:cubicBezTo>
                  <a:pt x="111063" y="119063"/>
                  <a:pt x="119063" y="127062"/>
                  <a:pt x="119063" y="136922"/>
                </a:cubicBezTo>
                <a:lnTo>
                  <a:pt x="119063" y="172641"/>
                </a:lnTo>
                <a:lnTo>
                  <a:pt x="71438" y="172641"/>
                </a:lnTo>
                <a:lnTo>
                  <a:pt x="71438" y="136922"/>
                </a:lnTo>
                <a:cubicBezTo>
                  <a:pt x="71438" y="127062"/>
                  <a:pt x="79437" y="119063"/>
                  <a:pt x="89297" y="11906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2" name="Text 39"/>
          <p:cNvSpPr/>
          <p:nvPr/>
        </p:nvSpPr>
        <p:spPr>
          <a:xfrm>
            <a:off x="5404446" y="5334000"/>
            <a:ext cx="6353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Aile Aktivitesi</a:t>
            </a:r>
            <a:endParaRPr lang="en-US" sz="1600" dirty="0"/>
          </a:p>
        </p:txBody>
      </p:sp>
      <p:sp>
        <p:nvSpPr>
          <p:cNvPr id="43" name="Text 40"/>
          <p:cNvSpPr/>
          <p:nvPr/>
        </p:nvSpPr>
        <p:spPr>
          <a:xfrm>
            <a:off x="5166321" y="5676900"/>
            <a:ext cx="65817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Ailecek yoga yapın! Birlikte ağaç pozunda durmaya çalışın!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9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F0FDF4"/>
              </a:gs>
              <a:gs pos="100000">
                <a:srgbClr val="CBFBF1"/>
              </a:gs>
            </a:gsLst>
            <a:lin ang="2700000" scaled="1"/>
          </a:gradFill>
          <a:ln/>
        </p:spPr>
      </p:sp>
      <p:sp>
        <p:nvSpPr>
          <p:cNvPr id="3" name="Shape 1"/>
          <p:cNvSpPr/>
          <p:nvPr/>
        </p:nvSpPr>
        <p:spPr>
          <a:xfrm>
            <a:off x="381000" y="463551"/>
            <a:ext cx="590550" cy="523875"/>
          </a:xfrm>
          <a:custGeom>
            <a:avLst/>
            <a:gdLst/>
            <a:ahLst/>
            <a:cxnLst/>
            <a:rect l="l" t="t" r="r" b="b"/>
            <a:pathLst>
              <a:path w="590550" h="523875">
                <a:moveTo>
                  <a:pt x="152400" y="0"/>
                </a:moveTo>
                <a:lnTo>
                  <a:pt x="438150" y="0"/>
                </a:lnTo>
                <a:cubicBezTo>
                  <a:pt x="522318" y="0"/>
                  <a:pt x="590550" y="68232"/>
                  <a:pt x="590550" y="152400"/>
                </a:cubicBezTo>
                <a:lnTo>
                  <a:pt x="590550" y="371475"/>
                </a:lnTo>
                <a:cubicBezTo>
                  <a:pt x="590550" y="455643"/>
                  <a:pt x="522318" y="523875"/>
                  <a:pt x="438150" y="523875"/>
                </a:cubicBezTo>
                <a:lnTo>
                  <a:pt x="152400" y="523875"/>
                </a:lnTo>
                <a:cubicBezTo>
                  <a:pt x="68232" y="523875"/>
                  <a:pt x="0" y="455643"/>
                  <a:pt x="0" y="371475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00C950"/>
          </a:solidFill>
          <a:ln/>
        </p:spPr>
      </p:sp>
      <p:sp>
        <p:nvSpPr>
          <p:cNvPr id="4" name="Shape 2"/>
          <p:cNvSpPr/>
          <p:nvPr/>
        </p:nvSpPr>
        <p:spPr>
          <a:xfrm>
            <a:off x="569119" y="577851"/>
            <a:ext cx="214313" cy="285750"/>
          </a:xfrm>
          <a:custGeom>
            <a:avLst/>
            <a:gdLst/>
            <a:ahLst/>
            <a:cxnLst/>
            <a:rect l="l" t="t" r="r" b="b"/>
            <a:pathLst>
              <a:path w="214313" h="285750">
                <a:moveTo>
                  <a:pt x="89297" y="0"/>
                </a:moveTo>
                <a:cubicBezTo>
                  <a:pt x="99175" y="0"/>
                  <a:pt x="107156" y="7981"/>
                  <a:pt x="107156" y="17859"/>
                </a:cubicBezTo>
                <a:lnTo>
                  <a:pt x="107156" y="80367"/>
                </a:lnTo>
                <a:lnTo>
                  <a:pt x="71438" y="80367"/>
                </a:lnTo>
                <a:lnTo>
                  <a:pt x="71438" y="17859"/>
                </a:lnTo>
                <a:cubicBezTo>
                  <a:pt x="71438" y="7981"/>
                  <a:pt x="79418" y="0"/>
                  <a:pt x="89297" y="0"/>
                </a:cubicBezTo>
                <a:close/>
                <a:moveTo>
                  <a:pt x="17859" y="35719"/>
                </a:moveTo>
                <a:cubicBezTo>
                  <a:pt x="17859" y="25840"/>
                  <a:pt x="25840" y="17859"/>
                  <a:pt x="35719" y="17859"/>
                </a:cubicBezTo>
                <a:cubicBezTo>
                  <a:pt x="45597" y="17859"/>
                  <a:pt x="53578" y="25840"/>
                  <a:pt x="53578" y="35719"/>
                </a:cubicBezTo>
                <a:lnTo>
                  <a:pt x="53578" y="80367"/>
                </a:lnTo>
                <a:lnTo>
                  <a:pt x="17859" y="80367"/>
                </a:lnTo>
                <a:lnTo>
                  <a:pt x="17859" y="35719"/>
                </a:lnTo>
                <a:close/>
                <a:moveTo>
                  <a:pt x="125016" y="35719"/>
                </a:moveTo>
                <a:cubicBezTo>
                  <a:pt x="125016" y="25840"/>
                  <a:pt x="132997" y="17859"/>
                  <a:pt x="142875" y="17859"/>
                </a:cubicBezTo>
                <a:cubicBezTo>
                  <a:pt x="152753" y="17859"/>
                  <a:pt x="160734" y="25840"/>
                  <a:pt x="160734" y="35719"/>
                </a:cubicBezTo>
                <a:lnTo>
                  <a:pt x="160734" y="89297"/>
                </a:lnTo>
                <a:cubicBezTo>
                  <a:pt x="160734" y="99175"/>
                  <a:pt x="152753" y="107156"/>
                  <a:pt x="142875" y="107156"/>
                </a:cubicBezTo>
                <a:cubicBezTo>
                  <a:pt x="132997" y="107156"/>
                  <a:pt x="125016" y="99175"/>
                  <a:pt x="125016" y="89297"/>
                </a:cubicBezTo>
                <a:lnTo>
                  <a:pt x="125016" y="35719"/>
                </a:lnTo>
                <a:close/>
                <a:moveTo>
                  <a:pt x="178594" y="71438"/>
                </a:moveTo>
                <a:cubicBezTo>
                  <a:pt x="178594" y="61559"/>
                  <a:pt x="186575" y="53578"/>
                  <a:pt x="196453" y="53578"/>
                </a:cubicBezTo>
                <a:cubicBezTo>
                  <a:pt x="206332" y="53578"/>
                  <a:pt x="214313" y="61559"/>
                  <a:pt x="214313" y="71438"/>
                </a:cubicBezTo>
                <a:lnTo>
                  <a:pt x="214313" y="107156"/>
                </a:lnTo>
                <a:cubicBezTo>
                  <a:pt x="214313" y="117035"/>
                  <a:pt x="206332" y="125016"/>
                  <a:pt x="196453" y="125016"/>
                </a:cubicBezTo>
                <a:cubicBezTo>
                  <a:pt x="186575" y="125016"/>
                  <a:pt x="178594" y="117035"/>
                  <a:pt x="178594" y="107156"/>
                </a:cubicBezTo>
                <a:lnTo>
                  <a:pt x="178594" y="71438"/>
                </a:lnTo>
                <a:close/>
                <a:moveTo>
                  <a:pt x="125016" y="120551"/>
                </a:moveTo>
                <a:lnTo>
                  <a:pt x="125016" y="120216"/>
                </a:lnTo>
                <a:cubicBezTo>
                  <a:pt x="130262" y="123230"/>
                  <a:pt x="136345" y="125016"/>
                  <a:pt x="142875" y="125016"/>
                </a:cubicBezTo>
                <a:cubicBezTo>
                  <a:pt x="150242" y="125016"/>
                  <a:pt x="157051" y="122783"/>
                  <a:pt x="162744" y="118988"/>
                </a:cubicBezTo>
                <a:cubicBezTo>
                  <a:pt x="167599" y="132885"/>
                  <a:pt x="180882" y="142875"/>
                  <a:pt x="196453" y="142875"/>
                </a:cubicBezTo>
                <a:cubicBezTo>
                  <a:pt x="202983" y="142875"/>
                  <a:pt x="209066" y="141145"/>
                  <a:pt x="214313" y="138075"/>
                </a:cubicBezTo>
                <a:lnTo>
                  <a:pt x="214313" y="142875"/>
                </a:lnTo>
                <a:cubicBezTo>
                  <a:pt x="214313" y="172064"/>
                  <a:pt x="200304" y="198016"/>
                  <a:pt x="178594" y="214313"/>
                </a:cubicBezTo>
                <a:lnTo>
                  <a:pt x="178594" y="267891"/>
                </a:lnTo>
                <a:cubicBezTo>
                  <a:pt x="178594" y="277769"/>
                  <a:pt x="170613" y="285750"/>
                  <a:pt x="160734" y="285750"/>
                </a:cubicBezTo>
                <a:lnTo>
                  <a:pt x="71438" y="285750"/>
                </a:lnTo>
                <a:cubicBezTo>
                  <a:pt x="61559" y="285750"/>
                  <a:pt x="53578" y="277769"/>
                  <a:pt x="53578" y="267891"/>
                </a:cubicBezTo>
                <a:lnTo>
                  <a:pt x="53578" y="224135"/>
                </a:lnTo>
                <a:cubicBezTo>
                  <a:pt x="43923" y="219726"/>
                  <a:pt x="35049" y="213643"/>
                  <a:pt x="27403" y="205997"/>
                </a:cubicBezTo>
                <a:lnTo>
                  <a:pt x="20929" y="199523"/>
                </a:lnTo>
                <a:cubicBezTo>
                  <a:pt x="7534" y="186128"/>
                  <a:pt x="0" y="167934"/>
                  <a:pt x="0" y="149014"/>
                </a:cubicBezTo>
                <a:lnTo>
                  <a:pt x="0" y="133945"/>
                </a:lnTo>
                <a:cubicBezTo>
                  <a:pt x="0" y="114244"/>
                  <a:pt x="16018" y="98227"/>
                  <a:pt x="35719" y="98227"/>
                </a:cubicBezTo>
                <a:lnTo>
                  <a:pt x="84832" y="98227"/>
                </a:lnTo>
                <a:cubicBezTo>
                  <a:pt x="97166" y="98227"/>
                  <a:pt x="107156" y="108217"/>
                  <a:pt x="107156" y="120551"/>
                </a:cubicBezTo>
                <a:cubicBezTo>
                  <a:pt x="107156" y="132885"/>
                  <a:pt x="97166" y="142875"/>
                  <a:pt x="84832" y="142875"/>
                </a:cubicBezTo>
                <a:lnTo>
                  <a:pt x="53578" y="142875"/>
                </a:lnTo>
                <a:cubicBezTo>
                  <a:pt x="48667" y="142875"/>
                  <a:pt x="44648" y="146893"/>
                  <a:pt x="44648" y="151805"/>
                </a:cubicBezTo>
                <a:cubicBezTo>
                  <a:pt x="44648" y="156716"/>
                  <a:pt x="48667" y="160734"/>
                  <a:pt x="53578" y="160734"/>
                </a:cubicBezTo>
                <a:lnTo>
                  <a:pt x="84832" y="160734"/>
                </a:lnTo>
                <a:cubicBezTo>
                  <a:pt x="107045" y="160734"/>
                  <a:pt x="125016" y="142763"/>
                  <a:pt x="125016" y="120551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1119188" y="381000"/>
            <a:ext cx="2752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01663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Çarşamba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19188" y="762000"/>
            <a:ext cx="26955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00A63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Güç ve Dayanıklılık Günü</a:t>
            </a:r>
            <a:endParaRPr lang="en-US" sz="1600" dirty="0"/>
          </a:p>
        </p:txBody>
      </p:sp>
      <p:pic>
        <p:nvPicPr>
          <p:cNvPr id="7" name="Image 0" descr="https://kimi-web-img.moonshot.cn/img/www.shutterstock.com/20cca5dd9464abe2d21b887039efe0db8f23057a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19200"/>
            <a:ext cx="4476750" cy="1828800"/>
          </a:xfrm>
          <a:prstGeom prst="roundRect">
            <a:avLst>
              <a:gd name="adj" fmla="val 8333"/>
            </a:avLst>
          </a:prstGeom>
        </p:spPr>
      </p:pic>
      <p:sp>
        <p:nvSpPr>
          <p:cNvPr id="8" name="Shape 5"/>
          <p:cNvSpPr/>
          <p:nvPr/>
        </p:nvSpPr>
        <p:spPr>
          <a:xfrm>
            <a:off x="381000" y="3162300"/>
            <a:ext cx="4476750" cy="876300"/>
          </a:xfrm>
          <a:custGeom>
            <a:avLst/>
            <a:gdLst/>
            <a:ahLst/>
            <a:cxnLst/>
            <a:rect l="l" t="t" r="r" b="b"/>
            <a:pathLst>
              <a:path w="4476750" h="876300">
                <a:moveTo>
                  <a:pt x="152397" y="0"/>
                </a:moveTo>
                <a:lnTo>
                  <a:pt x="4324353" y="0"/>
                </a:lnTo>
                <a:cubicBezTo>
                  <a:pt x="4408519" y="0"/>
                  <a:pt x="4476750" y="68231"/>
                  <a:pt x="4476750" y="152397"/>
                </a:cubicBezTo>
                <a:lnTo>
                  <a:pt x="4476750" y="723903"/>
                </a:lnTo>
                <a:cubicBezTo>
                  <a:pt x="4476750" y="808069"/>
                  <a:pt x="4408519" y="876300"/>
                  <a:pt x="4324353" y="876300"/>
                </a:cubicBezTo>
                <a:lnTo>
                  <a:pt x="152397" y="876300"/>
                </a:lnTo>
                <a:cubicBezTo>
                  <a:pt x="68231" y="876300"/>
                  <a:pt x="0" y="808069"/>
                  <a:pt x="0" y="723903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576263" y="333375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71661" y="-11787"/>
                </a:moveTo>
                <a:cubicBezTo>
                  <a:pt x="75813" y="-15270"/>
                  <a:pt x="81930" y="-15136"/>
                  <a:pt x="85904" y="-11385"/>
                </a:cubicBezTo>
                <a:cubicBezTo>
                  <a:pt x="91395" y="-6206"/>
                  <a:pt x="96307" y="-491"/>
                  <a:pt x="101039" y="5313"/>
                </a:cubicBezTo>
                <a:cubicBezTo>
                  <a:pt x="107067" y="12680"/>
                  <a:pt x="114300" y="22414"/>
                  <a:pt x="121265" y="33977"/>
                </a:cubicBezTo>
                <a:cubicBezTo>
                  <a:pt x="123587" y="30941"/>
                  <a:pt x="125730" y="28262"/>
                  <a:pt x="127605" y="25985"/>
                </a:cubicBezTo>
                <a:cubicBezTo>
                  <a:pt x="128096" y="25405"/>
                  <a:pt x="128588" y="24780"/>
                  <a:pt x="129079" y="24155"/>
                </a:cubicBezTo>
                <a:cubicBezTo>
                  <a:pt x="132606" y="19779"/>
                  <a:pt x="136981" y="14287"/>
                  <a:pt x="142830" y="14287"/>
                </a:cubicBezTo>
                <a:cubicBezTo>
                  <a:pt x="148813" y="14287"/>
                  <a:pt x="153010" y="19601"/>
                  <a:pt x="156582" y="24155"/>
                </a:cubicBezTo>
                <a:cubicBezTo>
                  <a:pt x="157163" y="24914"/>
                  <a:pt x="157743" y="25628"/>
                  <a:pt x="158323" y="26298"/>
                </a:cubicBezTo>
                <a:cubicBezTo>
                  <a:pt x="162922" y="31834"/>
                  <a:pt x="169039" y="39826"/>
                  <a:pt x="175156" y="49694"/>
                </a:cubicBezTo>
                <a:cubicBezTo>
                  <a:pt x="187300" y="69294"/>
                  <a:pt x="199980" y="97200"/>
                  <a:pt x="199980" y="128543"/>
                </a:cubicBezTo>
                <a:cubicBezTo>
                  <a:pt x="199980" y="183773"/>
                  <a:pt x="155198" y="228555"/>
                  <a:pt x="99968" y="228555"/>
                </a:cubicBezTo>
                <a:cubicBezTo>
                  <a:pt x="44738" y="228555"/>
                  <a:pt x="0" y="183818"/>
                  <a:pt x="0" y="128588"/>
                </a:cubicBezTo>
                <a:cubicBezTo>
                  <a:pt x="0" y="87913"/>
                  <a:pt x="18351" y="52685"/>
                  <a:pt x="35942" y="28129"/>
                </a:cubicBezTo>
                <a:cubicBezTo>
                  <a:pt x="44827" y="15761"/>
                  <a:pt x="53667" y="5849"/>
                  <a:pt x="60320" y="-938"/>
                </a:cubicBezTo>
                <a:cubicBezTo>
                  <a:pt x="63981" y="-4688"/>
                  <a:pt x="67687" y="-8394"/>
                  <a:pt x="71705" y="-11743"/>
                </a:cubicBezTo>
                <a:close/>
                <a:moveTo>
                  <a:pt x="100772" y="185738"/>
                </a:moveTo>
                <a:cubicBezTo>
                  <a:pt x="112068" y="185738"/>
                  <a:pt x="122069" y="182612"/>
                  <a:pt x="131490" y="176361"/>
                </a:cubicBezTo>
                <a:cubicBezTo>
                  <a:pt x="150287" y="163235"/>
                  <a:pt x="155332" y="136981"/>
                  <a:pt x="144036" y="116354"/>
                </a:cubicBezTo>
                <a:cubicBezTo>
                  <a:pt x="142027" y="112335"/>
                  <a:pt x="136892" y="112068"/>
                  <a:pt x="133990" y="115461"/>
                </a:cubicBezTo>
                <a:lnTo>
                  <a:pt x="122739" y="128543"/>
                </a:lnTo>
                <a:cubicBezTo>
                  <a:pt x="119792" y="131936"/>
                  <a:pt x="114479" y="131847"/>
                  <a:pt x="111710" y="128320"/>
                </a:cubicBezTo>
                <a:cubicBezTo>
                  <a:pt x="103986" y="118452"/>
                  <a:pt x="89788" y="100459"/>
                  <a:pt x="82555" y="91261"/>
                </a:cubicBezTo>
                <a:cubicBezTo>
                  <a:pt x="80144" y="88181"/>
                  <a:pt x="75768" y="87690"/>
                  <a:pt x="72956" y="90413"/>
                </a:cubicBezTo>
                <a:cubicBezTo>
                  <a:pt x="64785" y="98361"/>
                  <a:pt x="49962" y="115773"/>
                  <a:pt x="49962" y="136981"/>
                </a:cubicBezTo>
                <a:cubicBezTo>
                  <a:pt x="49962" y="167610"/>
                  <a:pt x="72554" y="185738"/>
                  <a:pt x="100727" y="185738"/>
                </a:cubicBezTo>
                <a:close/>
              </a:path>
            </a:pathLst>
          </a:custGeom>
          <a:solidFill>
            <a:srgbClr val="FF6900"/>
          </a:solidFill>
          <a:ln/>
        </p:spPr>
      </p:sp>
      <p:sp>
        <p:nvSpPr>
          <p:cNvPr id="10" name="Text 7"/>
          <p:cNvSpPr/>
          <p:nvPr/>
        </p:nvSpPr>
        <p:spPr>
          <a:xfrm>
            <a:off x="895350" y="3314700"/>
            <a:ext cx="1200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9F2D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Isınma (5 dk)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33400" y="3657600"/>
            <a:ext cx="424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Tempolu yürüyüş ve zıplama - kasları hazırla!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381000" y="4152900"/>
            <a:ext cx="4476750" cy="876300"/>
          </a:xfrm>
          <a:custGeom>
            <a:avLst/>
            <a:gdLst/>
            <a:ahLst/>
            <a:cxnLst/>
            <a:rect l="l" t="t" r="r" b="b"/>
            <a:pathLst>
              <a:path w="4476750" h="876300">
                <a:moveTo>
                  <a:pt x="152397" y="0"/>
                </a:moveTo>
                <a:lnTo>
                  <a:pt x="4324353" y="0"/>
                </a:lnTo>
                <a:cubicBezTo>
                  <a:pt x="4408519" y="0"/>
                  <a:pt x="4476750" y="68231"/>
                  <a:pt x="4476750" y="152397"/>
                </a:cubicBezTo>
                <a:lnTo>
                  <a:pt x="4476750" y="723903"/>
                </a:lnTo>
                <a:cubicBezTo>
                  <a:pt x="4476750" y="808069"/>
                  <a:pt x="4408519" y="876300"/>
                  <a:pt x="4324353" y="876300"/>
                </a:cubicBezTo>
                <a:lnTo>
                  <a:pt x="152397" y="876300"/>
                </a:lnTo>
                <a:cubicBezTo>
                  <a:pt x="68231" y="876300"/>
                  <a:pt x="0" y="808069"/>
                  <a:pt x="0" y="723903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561975" y="43243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28677" y="0"/>
                </a:moveTo>
                <a:cubicBezTo>
                  <a:pt x="128677" y="-7903"/>
                  <a:pt x="122292" y="-14287"/>
                  <a:pt x="114389" y="-14287"/>
                </a:cubicBezTo>
                <a:cubicBezTo>
                  <a:pt x="106487" y="-14287"/>
                  <a:pt x="100102" y="-7903"/>
                  <a:pt x="100102" y="0"/>
                </a:cubicBezTo>
                <a:lnTo>
                  <a:pt x="100102" y="27727"/>
                </a:lnTo>
                <a:lnTo>
                  <a:pt x="93405" y="21029"/>
                </a:lnTo>
                <a:cubicBezTo>
                  <a:pt x="89208" y="16832"/>
                  <a:pt x="82421" y="16832"/>
                  <a:pt x="78269" y="21029"/>
                </a:cubicBezTo>
                <a:cubicBezTo>
                  <a:pt x="74116" y="25226"/>
                  <a:pt x="74072" y="32013"/>
                  <a:pt x="78269" y="36165"/>
                </a:cubicBezTo>
                <a:lnTo>
                  <a:pt x="100146" y="58043"/>
                </a:lnTo>
                <a:lnTo>
                  <a:pt x="100146" y="89565"/>
                </a:lnTo>
                <a:lnTo>
                  <a:pt x="72822" y="73804"/>
                </a:lnTo>
                <a:lnTo>
                  <a:pt x="64830" y="43934"/>
                </a:lnTo>
                <a:cubicBezTo>
                  <a:pt x="63311" y="38219"/>
                  <a:pt x="57418" y="34826"/>
                  <a:pt x="51703" y="36344"/>
                </a:cubicBezTo>
                <a:cubicBezTo>
                  <a:pt x="45988" y="37862"/>
                  <a:pt x="42550" y="43755"/>
                  <a:pt x="44068" y="49470"/>
                </a:cubicBezTo>
                <a:lnTo>
                  <a:pt x="46524" y="58623"/>
                </a:lnTo>
                <a:lnTo>
                  <a:pt x="22547" y="44782"/>
                </a:lnTo>
                <a:cubicBezTo>
                  <a:pt x="15716" y="40853"/>
                  <a:pt x="6965" y="43175"/>
                  <a:pt x="3036" y="50006"/>
                </a:cubicBezTo>
                <a:cubicBezTo>
                  <a:pt x="-893" y="56837"/>
                  <a:pt x="1429" y="65589"/>
                  <a:pt x="8260" y="69518"/>
                </a:cubicBezTo>
                <a:lnTo>
                  <a:pt x="32236" y="83359"/>
                </a:lnTo>
                <a:lnTo>
                  <a:pt x="23083" y="85814"/>
                </a:lnTo>
                <a:cubicBezTo>
                  <a:pt x="17368" y="87332"/>
                  <a:pt x="13975" y="93226"/>
                  <a:pt x="15493" y="98941"/>
                </a:cubicBezTo>
                <a:cubicBezTo>
                  <a:pt x="17011" y="104656"/>
                  <a:pt x="22905" y="108049"/>
                  <a:pt x="28620" y="106531"/>
                </a:cubicBezTo>
                <a:lnTo>
                  <a:pt x="58489" y="98539"/>
                </a:lnTo>
                <a:lnTo>
                  <a:pt x="85814" y="114300"/>
                </a:lnTo>
                <a:lnTo>
                  <a:pt x="58489" y="130061"/>
                </a:lnTo>
                <a:lnTo>
                  <a:pt x="28620" y="122069"/>
                </a:lnTo>
                <a:cubicBezTo>
                  <a:pt x="22905" y="120551"/>
                  <a:pt x="17011" y="123944"/>
                  <a:pt x="15493" y="129659"/>
                </a:cubicBezTo>
                <a:cubicBezTo>
                  <a:pt x="13975" y="135374"/>
                  <a:pt x="17368" y="141268"/>
                  <a:pt x="23083" y="142786"/>
                </a:cubicBezTo>
                <a:lnTo>
                  <a:pt x="32236" y="145241"/>
                </a:lnTo>
                <a:lnTo>
                  <a:pt x="8260" y="159082"/>
                </a:lnTo>
                <a:cubicBezTo>
                  <a:pt x="1429" y="163011"/>
                  <a:pt x="-893" y="171763"/>
                  <a:pt x="3036" y="178594"/>
                </a:cubicBezTo>
                <a:cubicBezTo>
                  <a:pt x="6965" y="185425"/>
                  <a:pt x="15716" y="187791"/>
                  <a:pt x="22547" y="183818"/>
                </a:cubicBezTo>
                <a:lnTo>
                  <a:pt x="46524" y="169977"/>
                </a:lnTo>
                <a:lnTo>
                  <a:pt x="44068" y="179130"/>
                </a:lnTo>
                <a:cubicBezTo>
                  <a:pt x="42550" y="184845"/>
                  <a:pt x="45943" y="190738"/>
                  <a:pt x="51658" y="192256"/>
                </a:cubicBezTo>
                <a:cubicBezTo>
                  <a:pt x="57373" y="193774"/>
                  <a:pt x="63267" y="190381"/>
                  <a:pt x="64785" y="184666"/>
                </a:cubicBezTo>
                <a:lnTo>
                  <a:pt x="72777" y="154796"/>
                </a:lnTo>
                <a:lnTo>
                  <a:pt x="100102" y="139035"/>
                </a:lnTo>
                <a:lnTo>
                  <a:pt x="100102" y="170557"/>
                </a:lnTo>
                <a:lnTo>
                  <a:pt x="78224" y="192435"/>
                </a:lnTo>
                <a:cubicBezTo>
                  <a:pt x="74027" y="196632"/>
                  <a:pt x="74027" y="203418"/>
                  <a:pt x="78224" y="207571"/>
                </a:cubicBezTo>
                <a:cubicBezTo>
                  <a:pt x="82421" y="211723"/>
                  <a:pt x="89208" y="211768"/>
                  <a:pt x="93360" y="207571"/>
                </a:cubicBezTo>
                <a:lnTo>
                  <a:pt x="100057" y="200873"/>
                </a:lnTo>
                <a:lnTo>
                  <a:pt x="100057" y="228600"/>
                </a:lnTo>
                <a:cubicBezTo>
                  <a:pt x="100057" y="236503"/>
                  <a:pt x="106442" y="242887"/>
                  <a:pt x="114345" y="242887"/>
                </a:cubicBezTo>
                <a:cubicBezTo>
                  <a:pt x="122247" y="242887"/>
                  <a:pt x="128632" y="236503"/>
                  <a:pt x="128632" y="228600"/>
                </a:cubicBezTo>
                <a:lnTo>
                  <a:pt x="128632" y="200873"/>
                </a:lnTo>
                <a:lnTo>
                  <a:pt x="135329" y="207571"/>
                </a:lnTo>
                <a:cubicBezTo>
                  <a:pt x="139526" y="211768"/>
                  <a:pt x="146313" y="211768"/>
                  <a:pt x="150465" y="207571"/>
                </a:cubicBezTo>
                <a:cubicBezTo>
                  <a:pt x="154618" y="203374"/>
                  <a:pt x="154662" y="196587"/>
                  <a:pt x="150465" y="192435"/>
                </a:cubicBezTo>
                <a:lnTo>
                  <a:pt x="128588" y="170557"/>
                </a:lnTo>
                <a:lnTo>
                  <a:pt x="128588" y="139035"/>
                </a:lnTo>
                <a:lnTo>
                  <a:pt x="155912" y="154796"/>
                </a:lnTo>
                <a:lnTo>
                  <a:pt x="163904" y="184666"/>
                </a:lnTo>
                <a:cubicBezTo>
                  <a:pt x="165422" y="190381"/>
                  <a:pt x="171316" y="193774"/>
                  <a:pt x="177031" y="192256"/>
                </a:cubicBezTo>
                <a:cubicBezTo>
                  <a:pt x="182746" y="190738"/>
                  <a:pt x="186139" y="184845"/>
                  <a:pt x="184621" y="179130"/>
                </a:cubicBezTo>
                <a:lnTo>
                  <a:pt x="182166" y="169977"/>
                </a:lnTo>
                <a:lnTo>
                  <a:pt x="206142" y="183818"/>
                </a:lnTo>
                <a:cubicBezTo>
                  <a:pt x="212973" y="187747"/>
                  <a:pt x="221724" y="185425"/>
                  <a:pt x="225653" y="178594"/>
                </a:cubicBezTo>
                <a:cubicBezTo>
                  <a:pt x="229582" y="171763"/>
                  <a:pt x="227261" y="163011"/>
                  <a:pt x="220429" y="159082"/>
                </a:cubicBezTo>
                <a:lnTo>
                  <a:pt x="196453" y="145241"/>
                </a:lnTo>
                <a:lnTo>
                  <a:pt x="205606" y="142786"/>
                </a:lnTo>
                <a:cubicBezTo>
                  <a:pt x="211321" y="141268"/>
                  <a:pt x="214714" y="135374"/>
                  <a:pt x="213196" y="129659"/>
                </a:cubicBezTo>
                <a:cubicBezTo>
                  <a:pt x="211678" y="123944"/>
                  <a:pt x="205785" y="120551"/>
                  <a:pt x="200070" y="122069"/>
                </a:cubicBezTo>
                <a:lnTo>
                  <a:pt x="170200" y="130061"/>
                </a:lnTo>
                <a:lnTo>
                  <a:pt x="142875" y="114300"/>
                </a:lnTo>
                <a:lnTo>
                  <a:pt x="170200" y="98539"/>
                </a:lnTo>
                <a:lnTo>
                  <a:pt x="200070" y="106531"/>
                </a:lnTo>
                <a:cubicBezTo>
                  <a:pt x="205785" y="108049"/>
                  <a:pt x="211678" y="104656"/>
                  <a:pt x="213196" y="98941"/>
                </a:cubicBezTo>
                <a:cubicBezTo>
                  <a:pt x="214714" y="93226"/>
                  <a:pt x="211321" y="87332"/>
                  <a:pt x="205606" y="85814"/>
                </a:cubicBezTo>
                <a:lnTo>
                  <a:pt x="196453" y="83359"/>
                </a:lnTo>
                <a:lnTo>
                  <a:pt x="220429" y="69518"/>
                </a:lnTo>
                <a:cubicBezTo>
                  <a:pt x="227261" y="65589"/>
                  <a:pt x="229627" y="56837"/>
                  <a:pt x="225653" y="50006"/>
                </a:cubicBezTo>
                <a:cubicBezTo>
                  <a:pt x="221679" y="43175"/>
                  <a:pt x="212973" y="40853"/>
                  <a:pt x="206142" y="44782"/>
                </a:cubicBezTo>
                <a:lnTo>
                  <a:pt x="182166" y="58623"/>
                </a:lnTo>
                <a:lnTo>
                  <a:pt x="184621" y="49470"/>
                </a:lnTo>
                <a:cubicBezTo>
                  <a:pt x="186139" y="43755"/>
                  <a:pt x="182746" y="37862"/>
                  <a:pt x="177031" y="36344"/>
                </a:cubicBezTo>
                <a:cubicBezTo>
                  <a:pt x="171316" y="34826"/>
                  <a:pt x="165422" y="38219"/>
                  <a:pt x="163904" y="43934"/>
                </a:cubicBezTo>
                <a:lnTo>
                  <a:pt x="155912" y="73804"/>
                </a:lnTo>
                <a:lnTo>
                  <a:pt x="128587" y="89565"/>
                </a:lnTo>
                <a:lnTo>
                  <a:pt x="128587" y="58043"/>
                </a:lnTo>
                <a:lnTo>
                  <a:pt x="150465" y="36165"/>
                </a:lnTo>
                <a:cubicBezTo>
                  <a:pt x="154662" y="31968"/>
                  <a:pt x="154662" y="25182"/>
                  <a:pt x="150465" y="21029"/>
                </a:cubicBezTo>
                <a:cubicBezTo>
                  <a:pt x="146268" y="16877"/>
                  <a:pt x="139482" y="16832"/>
                  <a:pt x="135329" y="21029"/>
                </a:cubicBezTo>
                <a:lnTo>
                  <a:pt x="128632" y="27727"/>
                </a:lnTo>
                <a:lnTo>
                  <a:pt x="128632" y="0"/>
                </a:lnTo>
                <a:close/>
              </a:path>
            </a:pathLst>
          </a:custGeom>
          <a:solidFill>
            <a:srgbClr val="2B7FFF"/>
          </a:solidFill>
          <a:ln/>
        </p:spPr>
      </p:sp>
      <p:sp>
        <p:nvSpPr>
          <p:cNvPr id="14" name="Text 11"/>
          <p:cNvSpPr/>
          <p:nvPr/>
        </p:nvSpPr>
        <p:spPr>
          <a:xfrm>
            <a:off x="895350" y="4305300"/>
            <a:ext cx="1362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93C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Soğuma (5 dk)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533400" y="4648200"/>
            <a:ext cx="424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Yavaş yürüyüş ve esneme hareketleri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5013921" y="1238250"/>
            <a:ext cx="6800850" cy="3829050"/>
          </a:xfrm>
          <a:custGeom>
            <a:avLst/>
            <a:gdLst/>
            <a:ahLst/>
            <a:cxnLst/>
            <a:rect l="l" t="t" r="r" b="b"/>
            <a:pathLst>
              <a:path w="6800850" h="3829050">
                <a:moveTo>
                  <a:pt x="38100" y="0"/>
                </a:moveTo>
                <a:lnTo>
                  <a:pt x="6762750" y="0"/>
                </a:lnTo>
                <a:cubicBezTo>
                  <a:pt x="6783778" y="0"/>
                  <a:pt x="6800850" y="17072"/>
                  <a:pt x="6800850" y="38100"/>
                </a:cubicBezTo>
                <a:lnTo>
                  <a:pt x="6800850" y="3676654"/>
                </a:lnTo>
                <a:cubicBezTo>
                  <a:pt x="6800850" y="3760820"/>
                  <a:pt x="6732620" y="3829050"/>
                  <a:pt x="6648454" y="3829050"/>
                </a:cubicBezTo>
                <a:lnTo>
                  <a:pt x="152396" y="3829050"/>
                </a:lnTo>
                <a:cubicBezTo>
                  <a:pt x="68230" y="3829050"/>
                  <a:pt x="0" y="3760820"/>
                  <a:pt x="0" y="3676654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5013921" y="1238250"/>
            <a:ext cx="6800850" cy="38100"/>
          </a:xfrm>
          <a:custGeom>
            <a:avLst/>
            <a:gdLst/>
            <a:ahLst/>
            <a:cxnLst/>
            <a:rect l="l" t="t" r="r" b="b"/>
            <a:pathLst>
              <a:path w="6800850" h="38100">
                <a:moveTo>
                  <a:pt x="38100" y="0"/>
                </a:moveTo>
                <a:lnTo>
                  <a:pt x="6762750" y="0"/>
                </a:lnTo>
                <a:cubicBezTo>
                  <a:pt x="6783778" y="0"/>
                  <a:pt x="6800850" y="17072"/>
                  <a:pt x="6800850" y="38100"/>
                </a:cubicBezTo>
                <a:lnTo>
                  <a:pt x="680085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00C950"/>
          </a:solidFill>
          <a:ln/>
        </p:spPr>
      </p:sp>
      <p:sp>
        <p:nvSpPr>
          <p:cNvPr id="18" name="Shape 15"/>
          <p:cNvSpPr/>
          <p:nvPr/>
        </p:nvSpPr>
        <p:spPr>
          <a:xfrm>
            <a:off x="5166321" y="1447800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35719" y="41672"/>
                </a:moveTo>
                <a:cubicBezTo>
                  <a:pt x="35719" y="31812"/>
                  <a:pt x="43718" y="23812"/>
                  <a:pt x="53578" y="23812"/>
                </a:cubicBezTo>
                <a:cubicBezTo>
                  <a:pt x="63438" y="23812"/>
                  <a:pt x="71438" y="31812"/>
                  <a:pt x="71438" y="41672"/>
                </a:cubicBezTo>
                <a:lnTo>
                  <a:pt x="71438" y="83344"/>
                </a:lnTo>
                <a:lnTo>
                  <a:pt x="166688" y="83344"/>
                </a:lnTo>
                <a:lnTo>
                  <a:pt x="166688" y="41672"/>
                </a:lnTo>
                <a:cubicBezTo>
                  <a:pt x="166688" y="31812"/>
                  <a:pt x="174687" y="23812"/>
                  <a:pt x="184547" y="23812"/>
                </a:cubicBezTo>
                <a:cubicBezTo>
                  <a:pt x="194407" y="23812"/>
                  <a:pt x="202406" y="31812"/>
                  <a:pt x="202406" y="41672"/>
                </a:cubicBezTo>
                <a:lnTo>
                  <a:pt x="202406" y="47625"/>
                </a:lnTo>
                <a:lnTo>
                  <a:pt x="208359" y="47625"/>
                </a:lnTo>
                <a:cubicBezTo>
                  <a:pt x="218219" y="47625"/>
                  <a:pt x="226219" y="55625"/>
                  <a:pt x="226219" y="65484"/>
                </a:cubicBezTo>
                <a:lnTo>
                  <a:pt x="226219" y="83344"/>
                </a:lnTo>
                <a:cubicBezTo>
                  <a:pt x="232804" y="83344"/>
                  <a:pt x="238125" y="88664"/>
                  <a:pt x="238125" y="95250"/>
                </a:cubicBezTo>
                <a:cubicBezTo>
                  <a:pt x="238125" y="101836"/>
                  <a:pt x="232804" y="107156"/>
                  <a:pt x="226219" y="107156"/>
                </a:cubicBezTo>
                <a:lnTo>
                  <a:pt x="226219" y="125016"/>
                </a:lnTo>
                <a:cubicBezTo>
                  <a:pt x="226219" y="134875"/>
                  <a:pt x="218219" y="142875"/>
                  <a:pt x="208359" y="142875"/>
                </a:cubicBezTo>
                <a:lnTo>
                  <a:pt x="202406" y="142875"/>
                </a:lnTo>
                <a:lnTo>
                  <a:pt x="202406" y="148828"/>
                </a:lnTo>
                <a:cubicBezTo>
                  <a:pt x="202406" y="158688"/>
                  <a:pt x="194407" y="166688"/>
                  <a:pt x="184547" y="166688"/>
                </a:cubicBezTo>
                <a:cubicBezTo>
                  <a:pt x="174687" y="166688"/>
                  <a:pt x="166688" y="158688"/>
                  <a:pt x="166688" y="148828"/>
                </a:cubicBezTo>
                <a:lnTo>
                  <a:pt x="166688" y="107156"/>
                </a:lnTo>
                <a:lnTo>
                  <a:pt x="71438" y="107156"/>
                </a:lnTo>
                <a:lnTo>
                  <a:pt x="71438" y="148828"/>
                </a:lnTo>
                <a:cubicBezTo>
                  <a:pt x="71438" y="158688"/>
                  <a:pt x="63438" y="166688"/>
                  <a:pt x="53578" y="166688"/>
                </a:cubicBezTo>
                <a:cubicBezTo>
                  <a:pt x="43718" y="166688"/>
                  <a:pt x="35719" y="158688"/>
                  <a:pt x="35719" y="148828"/>
                </a:cubicBezTo>
                <a:lnTo>
                  <a:pt x="35719" y="142875"/>
                </a:lnTo>
                <a:lnTo>
                  <a:pt x="29766" y="142875"/>
                </a:lnTo>
                <a:cubicBezTo>
                  <a:pt x="19906" y="142875"/>
                  <a:pt x="11906" y="134875"/>
                  <a:pt x="11906" y="125016"/>
                </a:cubicBezTo>
                <a:lnTo>
                  <a:pt x="11906" y="107156"/>
                </a:lnTo>
                <a:cubicBezTo>
                  <a:pt x="5321" y="107156"/>
                  <a:pt x="0" y="101836"/>
                  <a:pt x="0" y="95250"/>
                </a:cubicBezTo>
                <a:cubicBezTo>
                  <a:pt x="0" y="88664"/>
                  <a:pt x="5321" y="83344"/>
                  <a:pt x="11906" y="83344"/>
                </a:cubicBezTo>
                <a:lnTo>
                  <a:pt x="11906" y="65484"/>
                </a:lnTo>
                <a:cubicBezTo>
                  <a:pt x="11906" y="55625"/>
                  <a:pt x="19906" y="47625"/>
                  <a:pt x="29766" y="47625"/>
                </a:cubicBezTo>
                <a:lnTo>
                  <a:pt x="35719" y="47625"/>
                </a:lnTo>
                <a:lnTo>
                  <a:pt x="35719" y="41672"/>
                </a:lnTo>
                <a:close/>
              </a:path>
            </a:pathLst>
          </a:custGeom>
          <a:solidFill>
            <a:srgbClr val="00C950"/>
          </a:solidFill>
          <a:ln/>
        </p:spPr>
      </p:sp>
      <p:sp>
        <p:nvSpPr>
          <p:cNvPr id="19" name="Text 16"/>
          <p:cNvSpPr/>
          <p:nvPr/>
        </p:nvSpPr>
        <p:spPr>
          <a:xfrm>
            <a:off x="5404446" y="1409700"/>
            <a:ext cx="6353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01663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Ana Aktiviteler (20 dk)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5166321" y="17907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F0FDF4"/>
          </a:solidFill>
          <a:ln/>
        </p:spPr>
      </p:sp>
      <p:sp>
        <p:nvSpPr>
          <p:cNvPr id="21" name="Shape 18"/>
          <p:cNvSpPr/>
          <p:nvPr/>
        </p:nvSpPr>
        <p:spPr>
          <a:xfrm>
            <a:off x="5280621" y="19050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00C950"/>
          </a:solidFill>
          <a:ln/>
        </p:spPr>
      </p:sp>
      <p:sp>
        <p:nvSpPr>
          <p:cNvPr id="22" name="Text 19"/>
          <p:cNvSpPr/>
          <p:nvPr/>
        </p:nvSpPr>
        <p:spPr>
          <a:xfrm>
            <a:off x="5242521" y="19050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5699721" y="1905000"/>
            <a:ext cx="26574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01663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Çömelme ve Kalkma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5699721" y="2171700"/>
            <a:ext cx="26479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10 tekrar - bacak kaslarını güçlendirir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5166321" y="25908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F0FDFA"/>
          </a:solidFill>
          <a:ln/>
        </p:spPr>
      </p:sp>
      <p:sp>
        <p:nvSpPr>
          <p:cNvPr id="26" name="Shape 23"/>
          <p:cNvSpPr/>
          <p:nvPr/>
        </p:nvSpPr>
        <p:spPr>
          <a:xfrm>
            <a:off x="5280621" y="27051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00BBA7"/>
          </a:solidFill>
          <a:ln/>
        </p:spPr>
      </p:sp>
      <p:sp>
        <p:nvSpPr>
          <p:cNvPr id="27" name="Text 24"/>
          <p:cNvSpPr/>
          <p:nvPr/>
        </p:nvSpPr>
        <p:spPr>
          <a:xfrm>
            <a:off x="5242521" y="27051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5699721" y="2705100"/>
            <a:ext cx="2914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005F5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Bebek Şınavı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5699721" y="2971800"/>
            <a:ext cx="2905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Dizler üzerinde 5 tekrar - üst vücut gücü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5166321" y="33909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ECFEFF"/>
          </a:solidFill>
          <a:ln/>
        </p:spPr>
      </p:sp>
      <p:sp>
        <p:nvSpPr>
          <p:cNvPr id="31" name="Shape 28"/>
          <p:cNvSpPr/>
          <p:nvPr/>
        </p:nvSpPr>
        <p:spPr>
          <a:xfrm>
            <a:off x="5280621" y="35052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00B8DB"/>
          </a:solidFill>
          <a:ln/>
        </p:spPr>
      </p:sp>
      <p:sp>
        <p:nvSpPr>
          <p:cNvPr id="32" name="Text 29"/>
          <p:cNvSpPr/>
          <p:nvPr/>
        </p:nvSpPr>
        <p:spPr>
          <a:xfrm>
            <a:off x="5242521" y="35052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33" name="Text 30"/>
          <p:cNvSpPr/>
          <p:nvPr/>
        </p:nvSpPr>
        <p:spPr>
          <a:xfrm>
            <a:off x="5699721" y="3505200"/>
            <a:ext cx="2533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005F7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Yıldız Zıplaması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5699721" y="3771900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10 tekrar - koordinasyon ve kardiyo</a:t>
            </a:r>
            <a:endParaRPr lang="en-US" sz="1600" dirty="0"/>
          </a:p>
        </p:txBody>
      </p:sp>
      <p:sp>
        <p:nvSpPr>
          <p:cNvPr id="35" name="Shape 32"/>
          <p:cNvSpPr/>
          <p:nvPr/>
        </p:nvSpPr>
        <p:spPr>
          <a:xfrm>
            <a:off x="5166321" y="41910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ECFDF5"/>
          </a:solidFill>
          <a:ln/>
        </p:spPr>
      </p:sp>
      <p:sp>
        <p:nvSpPr>
          <p:cNvPr id="36" name="Shape 33"/>
          <p:cNvSpPr/>
          <p:nvPr/>
        </p:nvSpPr>
        <p:spPr>
          <a:xfrm>
            <a:off x="5280621" y="43053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00BC7D"/>
          </a:solidFill>
          <a:ln/>
        </p:spPr>
      </p:sp>
      <p:sp>
        <p:nvSpPr>
          <p:cNvPr id="37" name="Text 34"/>
          <p:cNvSpPr/>
          <p:nvPr/>
        </p:nvSpPr>
        <p:spPr>
          <a:xfrm>
            <a:off x="5242521" y="43053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5699721" y="4305300"/>
            <a:ext cx="2933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00604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Karın Kası Egzersizi</a:t>
            </a:r>
            <a:endParaRPr lang="en-US" sz="1600" dirty="0"/>
          </a:p>
        </p:txBody>
      </p:sp>
      <p:sp>
        <p:nvSpPr>
          <p:cNvPr id="39" name="Text 36"/>
          <p:cNvSpPr/>
          <p:nvPr/>
        </p:nvSpPr>
        <p:spPr>
          <a:xfrm>
            <a:off x="5699721" y="4572000"/>
            <a:ext cx="29241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Bisiklet hareketi - core kasları güçlendirir</a:t>
            </a:r>
            <a:endParaRPr lang="en-US" sz="1600" dirty="0"/>
          </a:p>
        </p:txBody>
      </p:sp>
      <p:sp>
        <p:nvSpPr>
          <p:cNvPr id="40" name="Shape 37"/>
          <p:cNvSpPr/>
          <p:nvPr/>
        </p:nvSpPr>
        <p:spPr>
          <a:xfrm>
            <a:off x="5013921" y="5181600"/>
            <a:ext cx="6800850" cy="914400"/>
          </a:xfrm>
          <a:custGeom>
            <a:avLst/>
            <a:gdLst/>
            <a:ahLst/>
            <a:cxnLst/>
            <a:rect l="l" t="t" r="r" b="b"/>
            <a:pathLst>
              <a:path w="6800850" h="914400">
                <a:moveTo>
                  <a:pt x="152403" y="0"/>
                </a:moveTo>
                <a:lnTo>
                  <a:pt x="6648447" y="0"/>
                </a:lnTo>
                <a:cubicBezTo>
                  <a:pt x="6732617" y="0"/>
                  <a:pt x="6800850" y="68233"/>
                  <a:pt x="6800850" y="152403"/>
                </a:cubicBezTo>
                <a:lnTo>
                  <a:pt x="6800850" y="761997"/>
                </a:lnTo>
                <a:cubicBezTo>
                  <a:pt x="6800850" y="846167"/>
                  <a:pt x="6732617" y="914400"/>
                  <a:pt x="6648447" y="914400"/>
                </a:cubicBezTo>
                <a:lnTo>
                  <a:pt x="152403" y="914400"/>
                </a:lnTo>
                <a:cubicBezTo>
                  <a:pt x="68290" y="914400"/>
                  <a:pt x="0" y="846110"/>
                  <a:pt x="0" y="761997"/>
                </a:cubicBezTo>
                <a:lnTo>
                  <a:pt x="0" y="152403"/>
                </a:lnTo>
                <a:cubicBezTo>
                  <a:pt x="0" y="68290"/>
                  <a:pt x="68290" y="0"/>
                  <a:pt x="152403" y="0"/>
                </a:cubicBezTo>
                <a:close/>
              </a:path>
            </a:pathLst>
          </a:custGeom>
          <a:gradFill rotWithShape="1" flip="none">
            <a:gsLst>
              <a:gs pos="0">
                <a:srgbClr val="00C950"/>
              </a:gs>
              <a:gs pos="100000">
                <a:srgbClr val="00BBA7"/>
              </a:gs>
            </a:gsLst>
            <a:lin ang="0" scaled="1"/>
          </a:gradFill>
          <a:ln/>
        </p:spPr>
      </p:sp>
      <p:sp>
        <p:nvSpPr>
          <p:cNvPr id="41" name="Shape 38"/>
          <p:cNvSpPr/>
          <p:nvPr/>
        </p:nvSpPr>
        <p:spPr>
          <a:xfrm>
            <a:off x="5190133" y="53721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03361" y="3200"/>
                </a:moveTo>
                <a:cubicBezTo>
                  <a:pt x="98785" y="-1042"/>
                  <a:pt x="91715" y="-1042"/>
                  <a:pt x="87176" y="3200"/>
                </a:cubicBezTo>
                <a:lnTo>
                  <a:pt x="3832" y="80590"/>
                </a:lnTo>
                <a:cubicBezTo>
                  <a:pt x="260" y="83939"/>
                  <a:pt x="-930" y="89111"/>
                  <a:pt x="856" y="93650"/>
                </a:cubicBezTo>
                <a:cubicBezTo>
                  <a:pt x="2642" y="98189"/>
                  <a:pt x="6995" y="101203"/>
                  <a:pt x="11906" y="101203"/>
                </a:cubicBezTo>
                <a:lnTo>
                  <a:pt x="17859" y="101203"/>
                </a:lnTo>
                <a:lnTo>
                  <a:pt x="17859" y="166688"/>
                </a:lnTo>
                <a:cubicBezTo>
                  <a:pt x="17859" y="179822"/>
                  <a:pt x="28538" y="190500"/>
                  <a:pt x="41672" y="190500"/>
                </a:cubicBezTo>
                <a:lnTo>
                  <a:pt x="148828" y="190500"/>
                </a:lnTo>
                <a:cubicBezTo>
                  <a:pt x="161962" y="190500"/>
                  <a:pt x="172641" y="179822"/>
                  <a:pt x="172641" y="166688"/>
                </a:cubicBezTo>
                <a:lnTo>
                  <a:pt x="172641" y="101203"/>
                </a:lnTo>
                <a:lnTo>
                  <a:pt x="178594" y="101203"/>
                </a:lnTo>
                <a:cubicBezTo>
                  <a:pt x="183505" y="101203"/>
                  <a:pt x="187896" y="98189"/>
                  <a:pt x="189681" y="93650"/>
                </a:cubicBezTo>
                <a:cubicBezTo>
                  <a:pt x="191467" y="89111"/>
                  <a:pt x="190277" y="83902"/>
                  <a:pt x="186705" y="80590"/>
                </a:cubicBezTo>
                <a:lnTo>
                  <a:pt x="103361" y="3200"/>
                </a:lnTo>
                <a:close/>
                <a:moveTo>
                  <a:pt x="89297" y="119063"/>
                </a:moveTo>
                <a:lnTo>
                  <a:pt x="101203" y="119063"/>
                </a:lnTo>
                <a:cubicBezTo>
                  <a:pt x="111063" y="119063"/>
                  <a:pt x="119063" y="127062"/>
                  <a:pt x="119063" y="136922"/>
                </a:cubicBezTo>
                <a:lnTo>
                  <a:pt x="119063" y="172641"/>
                </a:lnTo>
                <a:lnTo>
                  <a:pt x="71438" y="172641"/>
                </a:lnTo>
                <a:lnTo>
                  <a:pt x="71438" y="136922"/>
                </a:lnTo>
                <a:cubicBezTo>
                  <a:pt x="71438" y="127062"/>
                  <a:pt x="79437" y="119063"/>
                  <a:pt x="89297" y="11906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2" name="Text 39"/>
          <p:cNvSpPr/>
          <p:nvPr/>
        </p:nvSpPr>
        <p:spPr>
          <a:xfrm>
            <a:off x="5404446" y="5334000"/>
            <a:ext cx="6353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Aile Aktivitesi</a:t>
            </a:r>
            <a:endParaRPr lang="en-US" sz="1600" dirty="0"/>
          </a:p>
        </p:txBody>
      </p:sp>
      <p:sp>
        <p:nvSpPr>
          <p:cNvPr id="43" name="Text 40"/>
          <p:cNvSpPr/>
          <p:nvPr/>
        </p:nvSpPr>
        <p:spPr>
          <a:xfrm>
            <a:off x="5166321" y="5676900"/>
            <a:ext cx="65817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Baba-kız/oğlun şınav yarışması! Kim daha çok yapacak?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9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FEFCE8"/>
              </a:gs>
              <a:gs pos="100000">
                <a:srgbClr val="FFEDD4"/>
              </a:gs>
            </a:gsLst>
            <a:lin ang="2700000" scaled="1"/>
          </a:gradFill>
          <a:ln/>
        </p:spPr>
      </p:sp>
      <p:sp>
        <p:nvSpPr>
          <p:cNvPr id="3" name="Shape 1"/>
          <p:cNvSpPr/>
          <p:nvPr/>
        </p:nvSpPr>
        <p:spPr>
          <a:xfrm>
            <a:off x="381000" y="463551"/>
            <a:ext cx="590550" cy="523875"/>
          </a:xfrm>
          <a:custGeom>
            <a:avLst/>
            <a:gdLst/>
            <a:ahLst/>
            <a:cxnLst/>
            <a:rect l="l" t="t" r="r" b="b"/>
            <a:pathLst>
              <a:path w="590550" h="523875">
                <a:moveTo>
                  <a:pt x="152400" y="0"/>
                </a:moveTo>
                <a:lnTo>
                  <a:pt x="438150" y="0"/>
                </a:lnTo>
                <a:cubicBezTo>
                  <a:pt x="522318" y="0"/>
                  <a:pt x="590550" y="68232"/>
                  <a:pt x="590550" y="152400"/>
                </a:cubicBezTo>
                <a:lnTo>
                  <a:pt x="590550" y="371475"/>
                </a:lnTo>
                <a:cubicBezTo>
                  <a:pt x="590550" y="455643"/>
                  <a:pt x="522318" y="523875"/>
                  <a:pt x="438150" y="523875"/>
                </a:cubicBezTo>
                <a:lnTo>
                  <a:pt x="152400" y="523875"/>
                </a:lnTo>
                <a:cubicBezTo>
                  <a:pt x="68232" y="523875"/>
                  <a:pt x="0" y="455643"/>
                  <a:pt x="0" y="371475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0B100"/>
          </a:solidFill>
          <a:ln/>
        </p:spPr>
      </p:sp>
      <p:sp>
        <p:nvSpPr>
          <p:cNvPr id="4" name="Shape 2"/>
          <p:cNvSpPr/>
          <p:nvPr/>
        </p:nvSpPr>
        <p:spPr>
          <a:xfrm>
            <a:off x="533400" y="577851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261193" y="3907"/>
                </a:moveTo>
                <a:cubicBezTo>
                  <a:pt x="265435" y="7311"/>
                  <a:pt x="267891" y="12446"/>
                  <a:pt x="267891" y="17859"/>
                </a:cubicBezTo>
                <a:lnTo>
                  <a:pt x="267891" y="187523"/>
                </a:lnTo>
                <a:cubicBezTo>
                  <a:pt x="267891" y="212192"/>
                  <a:pt x="243892" y="232172"/>
                  <a:pt x="214313" y="232172"/>
                </a:cubicBezTo>
                <a:cubicBezTo>
                  <a:pt x="184733" y="232172"/>
                  <a:pt x="160734" y="212192"/>
                  <a:pt x="160734" y="187523"/>
                </a:cubicBezTo>
                <a:cubicBezTo>
                  <a:pt x="160734" y="162855"/>
                  <a:pt x="184733" y="142875"/>
                  <a:pt x="214313" y="142875"/>
                </a:cubicBezTo>
                <a:cubicBezTo>
                  <a:pt x="220563" y="142875"/>
                  <a:pt x="226591" y="143768"/>
                  <a:pt x="232172" y="145442"/>
                </a:cubicBezTo>
                <a:lnTo>
                  <a:pt x="232172" y="80311"/>
                </a:lnTo>
                <a:lnTo>
                  <a:pt x="107156" y="108105"/>
                </a:lnTo>
                <a:lnTo>
                  <a:pt x="107156" y="223242"/>
                </a:lnTo>
                <a:cubicBezTo>
                  <a:pt x="107156" y="247910"/>
                  <a:pt x="83158" y="267891"/>
                  <a:pt x="53578" y="267891"/>
                </a:cubicBezTo>
                <a:cubicBezTo>
                  <a:pt x="23999" y="267891"/>
                  <a:pt x="0" y="247910"/>
                  <a:pt x="0" y="223242"/>
                </a:cubicBezTo>
                <a:cubicBezTo>
                  <a:pt x="0" y="198574"/>
                  <a:pt x="23999" y="178594"/>
                  <a:pt x="53578" y="178594"/>
                </a:cubicBezTo>
                <a:cubicBezTo>
                  <a:pt x="59829" y="178594"/>
                  <a:pt x="65856" y="179487"/>
                  <a:pt x="71438" y="181161"/>
                </a:cubicBezTo>
                <a:lnTo>
                  <a:pt x="71438" y="53578"/>
                </a:lnTo>
                <a:cubicBezTo>
                  <a:pt x="71438" y="45207"/>
                  <a:pt x="77242" y="37951"/>
                  <a:pt x="85446" y="36165"/>
                </a:cubicBezTo>
                <a:lnTo>
                  <a:pt x="246180" y="446"/>
                </a:lnTo>
                <a:cubicBezTo>
                  <a:pt x="251482" y="-726"/>
                  <a:pt x="257008" y="558"/>
                  <a:pt x="261249" y="396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1119188" y="381000"/>
            <a:ext cx="35909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894B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Perşembe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19188" y="762000"/>
            <a:ext cx="35337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D087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Ritim ve Müzikli Hareketler Günü</a:t>
            </a:r>
            <a:endParaRPr lang="en-US" sz="1600" dirty="0"/>
          </a:p>
        </p:txBody>
      </p:sp>
      <p:pic>
        <p:nvPicPr>
          <p:cNvPr id="7" name="Image 0" descr="https://kimi-web-img.moonshot.cn/img/image.hurimg.com/ec8f0bbc0637da3719c98f8defed0e9468e8f17a.jpg">    </p:cNvPr>
          <p:cNvPicPr>
            <a:picLocks noChangeAspect="1"/>
          </p:cNvPicPr>
          <p:nvPr/>
        </p:nvPicPr>
        <p:blipFill>
          <a:blip r:embed="rId1"/>
          <a:srcRect l="0" r="0" t="13699" b="13699"/>
          <a:stretch/>
        </p:blipFill>
        <p:spPr>
          <a:xfrm>
            <a:off x="381000" y="1219200"/>
            <a:ext cx="4476750" cy="1828800"/>
          </a:xfrm>
          <a:prstGeom prst="roundRect">
            <a:avLst>
              <a:gd name="adj" fmla="val 8333"/>
            </a:avLst>
          </a:prstGeom>
        </p:spPr>
      </p:pic>
      <p:sp>
        <p:nvSpPr>
          <p:cNvPr id="8" name="Shape 5"/>
          <p:cNvSpPr/>
          <p:nvPr/>
        </p:nvSpPr>
        <p:spPr>
          <a:xfrm>
            <a:off x="381000" y="3162300"/>
            <a:ext cx="4476750" cy="876300"/>
          </a:xfrm>
          <a:custGeom>
            <a:avLst/>
            <a:gdLst/>
            <a:ahLst/>
            <a:cxnLst/>
            <a:rect l="l" t="t" r="r" b="b"/>
            <a:pathLst>
              <a:path w="4476750" h="876300">
                <a:moveTo>
                  <a:pt x="152397" y="0"/>
                </a:moveTo>
                <a:lnTo>
                  <a:pt x="4324353" y="0"/>
                </a:lnTo>
                <a:cubicBezTo>
                  <a:pt x="4408519" y="0"/>
                  <a:pt x="4476750" y="68231"/>
                  <a:pt x="4476750" y="152397"/>
                </a:cubicBezTo>
                <a:lnTo>
                  <a:pt x="4476750" y="723903"/>
                </a:lnTo>
                <a:cubicBezTo>
                  <a:pt x="4476750" y="808069"/>
                  <a:pt x="4408519" y="876300"/>
                  <a:pt x="4324353" y="876300"/>
                </a:cubicBezTo>
                <a:lnTo>
                  <a:pt x="152397" y="876300"/>
                </a:lnTo>
                <a:cubicBezTo>
                  <a:pt x="68231" y="876300"/>
                  <a:pt x="0" y="808069"/>
                  <a:pt x="0" y="723903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576263" y="333375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71661" y="-11787"/>
                </a:moveTo>
                <a:cubicBezTo>
                  <a:pt x="75813" y="-15270"/>
                  <a:pt x="81930" y="-15136"/>
                  <a:pt x="85904" y="-11385"/>
                </a:cubicBezTo>
                <a:cubicBezTo>
                  <a:pt x="91395" y="-6206"/>
                  <a:pt x="96307" y="-491"/>
                  <a:pt x="101039" y="5313"/>
                </a:cubicBezTo>
                <a:cubicBezTo>
                  <a:pt x="107067" y="12680"/>
                  <a:pt x="114300" y="22414"/>
                  <a:pt x="121265" y="33977"/>
                </a:cubicBezTo>
                <a:cubicBezTo>
                  <a:pt x="123587" y="30941"/>
                  <a:pt x="125730" y="28262"/>
                  <a:pt x="127605" y="25985"/>
                </a:cubicBezTo>
                <a:cubicBezTo>
                  <a:pt x="128096" y="25405"/>
                  <a:pt x="128588" y="24780"/>
                  <a:pt x="129079" y="24155"/>
                </a:cubicBezTo>
                <a:cubicBezTo>
                  <a:pt x="132606" y="19779"/>
                  <a:pt x="136981" y="14287"/>
                  <a:pt x="142830" y="14287"/>
                </a:cubicBezTo>
                <a:cubicBezTo>
                  <a:pt x="148813" y="14287"/>
                  <a:pt x="153010" y="19601"/>
                  <a:pt x="156582" y="24155"/>
                </a:cubicBezTo>
                <a:cubicBezTo>
                  <a:pt x="157163" y="24914"/>
                  <a:pt x="157743" y="25628"/>
                  <a:pt x="158323" y="26298"/>
                </a:cubicBezTo>
                <a:cubicBezTo>
                  <a:pt x="162922" y="31834"/>
                  <a:pt x="169039" y="39826"/>
                  <a:pt x="175156" y="49694"/>
                </a:cubicBezTo>
                <a:cubicBezTo>
                  <a:pt x="187300" y="69294"/>
                  <a:pt x="199980" y="97200"/>
                  <a:pt x="199980" y="128543"/>
                </a:cubicBezTo>
                <a:cubicBezTo>
                  <a:pt x="199980" y="183773"/>
                  <a:pt x="155198" y="228555"/>
                  <a:pt x="99968" y="228555"/>
                </a:cubicBezTo>
                <a:cubicBezTo>
                  <a:pt x="44738" y="228555"/>
                  <a:pt x="0" y="183818"/>
                  <a:pt x="0" y="128588"/>
                </a:cubicBezTo>
                <a:cubicBezTo>
                  <a:pt x="0" y="87913"/>
                  <a:pt x="18351" y="52685"/>
                  <a:pt x="35942" y="28129"/>
                </a:cubicBezTo>
                <a:cubicBezTo>
                  <a:pt x="44827" y="15761"/>
                  <a:pt x="53667" y="5849"/>
                  <a:pt x="60320" y="-938"/>
                </a:cubicBezTo>
                <a:cubicBezTo>
                  <a:pt x="63981" y="-4688"/>
                  <a:pt x="67687" y="-8394"/>
                  <a:pt x="71705" y="-11743"/>
                </a:cubicBezTo>
                <a:close/>
                <a:moveTo>
                  <a:pt x="100772" y="185738"/>
                </a:moveTo>
                <a:cubicBezTo>
                  <a:pt x="112068" y="185738"/>
                  <a:pt x="122069" y="182612"/>
                  <a:pt x="131490" y="176361"/>
                </a:cubicBezTo>
                <a:cubicBezTo>
                  <a:pt x="150287" y="163235"/>
                  <a:pt x="155332" y="136981"/>
                  <a:pt x="144036" y="116354"/>
                </a:cubicBezTo>
                <a:cubicBezTo>
                  <a:pt x="142027" y="112335"/>
                  <a:pt x="136892" y="112068"/>
                  <a:pt x="133990" y="115461"/>
                </a:cubicBezTo>
                <a:lnTo>
                  <a:pt x="122739" y="128543"/>
                </a:lnTo>
                <a:cubicBezTo>
                  <a:pt x="119792" y="131936"/>
                  <a:pt x="114479" y="131847"/>
                  <a:pt x="111710" y="128320"/>
                </a:cubicBezTo>
                <a:cubicBezTo>
                  <a:pt x="103986" y="118452"/>
                  <a:pt x="89788" y="100459"/>
                  <a:pt x="82555" y="91261"/>
                </a:cubicBezTo>
                <a:cubicBezTo>
                  <a:pt x="80144" y="88181"/>
                  <a:pt x="75768" y="87690"/>
                  <a:pt x="72956" y="90413"/>
                </a:cubicBezTo>
                <a:cubicBezTo>
                  <a:pt x="64785" y="98361"/>
                  <a:pt x="49962" y="115773"/>
                  <a:pt x="49962" y="136981"/>
                </a:cubicBezTo>
                <a:cubicBezTo>
                  <a:pt x="49962" y="167610"/>
                  <a:pt x="72554" y="185738"/>
                  <a:pt x="100727" y="185738"/>
                </a:cubicBezTo>
                <a:close/>
              </a:path>
            </a:pathLst>
          </a:custGeom>
          <a:solidFill>
            <a:srgbClr val="FF6900"/>
          </a:solidFill>
          <a:ln/>
        </p:spPr>
      </p:sp>
      <p:sp>
        <p:nvSpPr>
          <p:cNvPr id="10" name="Text 7"/>
          <p:cNvSpPr/>
          <p:nvPr/>
        </p:nvSpPr>
        <p:spPr>
          <a:xfrm>
            <a:off x="895350" y="3314700"/>
            <a:ext cx="1200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9F2D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Isınma (5 dk)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33400" y="3657600"/>
            <a:ext cx="424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Sevdiğiniz şarkılarla serbest dans - enerji patlaması!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381000" y="4152900"/>
            <a:ext cx="4476750" cy="876300"/>
          </a:xfrm>
          <a:custGeom>
            <a:avLst/>
            <a:gdLst/>
            <a:ahLst/>
            <a:cxnLst/>
            <a:rect l="l" t="t" r="r" b="b"/>
            <a:pathLst>
              <a:path w="4476750" h="876300">
                <a:moveTo>
                  <a:pt x="152397" y="0"/>
                </a:moveTo>
                <a:lnTo>
                  <a:pt x="4324353" y="0"/>
                </a:lnTo>
                <a:cubicBezTo>
                  <a:pt x="4408519" y="0"/>
                  <a:pt x="4476750" y="68231"/>
                  <a:pt x="4476750" y="152397"/>
                </a:cubicBezTo>
                <a:lnTo>
                  <a:pt x="4476750" y="723903"/>
                </a:lnTo>
                <a:cubicBezTo>
                  <a:pt x="4476750" y="808069"/>
                  <a:pt x="4408519" y="876300"/>
                  <a:pt x="4324353" y="876300"/>
                </a:cubicBezTo>
                <a:lnTo>
                  <a:pt x="152397" y="876300"/>
                </a:lnTo>
                <a:cubicBezTo>
                  <a:pt x="68231" y="876300"/>
                  <a:pt x="0" y="808069"/>
                  <a:pt x="0" y="723903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561975" y="43243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28677" y="0"/>
                </a:moveTo>
                <a:cubicBezTo>
                  <a:pt x="128677" y="-7903"/>
                  <a:pt x="122292" y="-14287"/>
                  <a:pt x="114389" y="-14287"/>
                </a:cubicBezTo>
                <a:cubicBezTo>
                  <a:pt x="106487" y="-14287"/>
                  <a:pt x="100102" y="-7903"/>
                  <a:pt x="100102" y="0"/>
                </a:cubicBezTo>
                <a:lnTo>
                  <a:pt x="100102" y="27727"/>
                </a:lnTo>
                <a:lnTo>
                  <a:pt x="93405" y="21029"/>
                </a:lnTo>
                <a:cubicBezTo>
                  <a:pt x="89208" y="16832"/>
                  <a:pt x="82421" y="16832"/>
                  <a:pt x="78269" y="21029"/>
                </a:cubicBezTo>
                <a:cubicBezTo>
                  <a:pt x="74116" y="25226"/>
                  <a:pt x="74072" y="32013"/>
                  <a:pt x="78269" y="36165"/>
                </a:cubicBezTo>
                <a:lnTo>
                  <a:pt x="100146" y="58043"/>
                </a:lnTo>
                <a:lnTo>
                  <a:pt x="100146" y="89565"/>
                </a:lnTo>
                <a:lnTo>
                  <a:pt x="72822" y="73804"/>
                </a:lnTo>
                <a:lnTo>
                  <a:pt x="64830" y="43934"/>
                </a:lnTo>
                <a:cubicBezTo>
                  <a:pt x="63311" y="38219"/>
                  <a:pt x="57418" y="34826"/>
                  <a:pt x="51703" y="36344"/>
                </a:cubicBezTo>
                <a:cubicBezTo>
                  <a:pt x="45988" y="37862"/>
                  <a:pt x="42550" y="43755"/>
                  <a:pt x="44068" y="49470"/>
                </a:cubicBezTo>
                <a:lnTo>
                  <a:pt x="46524" y="58623"/>
                </a:lnTo>
                <a:lnTo>
                  <a:pt x="22547" y="44782"/>
                </a:lnTo>
                <a:cubicBezTo>
                  <a:pt x="15716" y="40853"/>
                  <a:pt x="6965" y="43175"/>
                  <a:pt x="3036" y="50006"/>
                </a:cubicBezTo>
                <a:cubicBezTo>
                  <a:pt x="-893" y="56837"/>
                  <a:pt x="1429" y="65589"/>
                  <a:pt x="8260" y="69518"/>
                </a:cubicBezTo>
                <a:lnTo>
                  <a:pt x="32236" y="83359"/>
                </a:lnTo>
                <a:lnTo>
                  <a:pt x="23083" y="85814"/>
                </a:lnTo>
                <a:cubicBezTo>
                  <a:pt x="17368" y="87332"/>
                  <a:pt x="13975" y="93226"/>
                  <a:pt x="15493" y="98941"/>
                </a:cubicBezTo>
                <a:cubicBezTo>
                  <a:pt x="17011" y="104656"/>
                  <a:pt x="22905" y="108049"/>
                  <a:pt x="28620" y="106531"/>
                </a:cubicBezTo>
                <a:lnTo>
                  <a:pt x="58489" y="98539"/>
                </a:lnTo>
                <a:lnTo>
                  <a:pt x="85814" y="114300"/>
                </a:lnTo>
                <a:lnTo>
                  <a:pt x="58489" y="130061"/>
                </a:lnTo>
                <a:lnTo>
                  <a:pt x="28620" y="122069"/>
                </a:lnTo>
                <a:cubicBezTo>
                  <a:pt x="22905" y="120551"/>
                  <a:pt x="17011" y="123944"/>
                  <a:pt x="15493" y="129659"/>
                </a:cubicBezTo>
                <a:cubicBezTo>
                  <a:pt x="13975" y="135374"/>
                  <a:pt x="17368" y="141268"/>
                  <a:pt x="23083" y="142786"/>
                </a:cubicBezTo>
                <a:lnTo>
                  <a:pt x="32236" y="145241"/>
                </a:lnTo>
                <a:lnTo>
                  <a:pt x="8260" y="159082"/>
                </a:lnTo>
                <a:cubicBezTo>
                  <a:pt x="1429" y="163011"/>
                  <a:pt x="-893" y="171763"/>
                  <a:pt x="3036" y="178594"/>
                </a:cubicBezTo>
                <a:cubicBezTo>
                  <a:pt x="6965" y="185425"/>
                  <a:pt x="15716" y="187791"/>
                  <a:pt x="22547" y="183818"/>
                </a:cubicBezTo>
                <a:lnTo>
                  <a:pt x="46524" y="169977"/>
                </a:lnTo>
                <a:lnTo>
                  <a:pt x="44068" y="179130"/>
                </a:lnTo>
                <a:cubicBezTo>
                  <a:pt x="42550" y="184845"/>
                  <a:pt x="45943" y="190738"/>
                  <a:pt x="51658" y="192256"/>
                </a:cubicBezTo>
                <a:cubicBezTo>
                  <a:pt x="57373" y="193774"/>
                  <a:pt x="63267" y="190381"/>
                  <a:pt x="64785" y="184666"/>
                </a:cubicBezTo>
                <a:lnTo>
                  <a:pt x="72777" y="154796"/>
                </a:lnTo>
                <a:lnTo>
                  <a:pt x="100102" y="139035"/>
                </a:lnTo>
                <a:lnTo>
                  <a:pt x="100102" y="170557"/>
                </a:lnTo>
                <a:lnTo>
                  <a:pt x="78224" y="192435"/>
                </a:lnTo>
                <a:cubicBezTo>
                  <a:pt x="74027" y="196632"/>
                  <a:pt x="74027" y="203418"/>
                  <a:pt x="78224" y="207571"/>
                </a:cubicBezTo>
                <a:cubicBezTo>
                  <a:pt x="82421" y="211723"/>
                  <a:pt x="89208" y="211768"/>
                  <a:pt x="93360" y="207571"/>
                </a:cubicBezTo>
                <a:lnTo>
                  <a:pt x="100057" y="200873"/>
                </a:lnTo>
                <a:lnTo>
                  <a:pt x="100057" y="228600"/>
                </a:lnTo>
                <a:cubicBezTo>
                  <a:pt x="100057" y="236503"/>
                  <a:pt x="106442" y="242887"/>
                  <a:pt x="114345" y="242887"/>
                </a:cubicBezTo>
                <a:cubicBezTo>
                  <a:pt x="122247" y="242887"/>
                  <a:pt x="128632" y="236503"/>
                  <a:pt x="128632" y="228600"/>
                </a:cubicBezTo>
                <a:lnTo>
                  <a:pt x="128632" y="200873"/>
                </a:lnTo>
                <a:lnTo>
                  <a:pt x="135329" y="207571"/>
                </a:lnTo>
                <a:cubicBezTo>
                  <a:pt x="139526" y="211768"/>
                  <a:pt x="146313" y="211768"/>
                  <a:pt x="150465" y="207571"/>
                </a:cubicBezTo>
                <a:cubicBezTo>
                  <a:pt x="154618" y="203374"/>
                  <a:pt x="154662" y="196587"/>
                  <a:pt x="150465" y="192435"/>
                </a:cubicBezTo>
                <a:lnTo>
                  <a:pt x="128588" y="170557"/>
                </a:lnTo>
                <a:lnTo>
                  <a:pt x="128588" y="139035"/>
                </a:lnTo>
                <a:lnTo>
                  <a:pt x="155912" y="154796"/>
                </a:lnTo>
                <a:lnTo>
                  <a:pt x="163904" y="184666"/>
                </a:lnTo>
                <a:cubicBezTo>
                  <a:pt x="165422" y="190381"/>
                  <a:pt x="171316" y="193774"/>
                  <a:pt x="177031" y="192256"/>
                </a:cubicBezTo>
                <a:cubicBezTo>
                  <a:pt x="182746" y="190738"/>
                  <a:pt x="186139" y="184845"/>
                  <a:pt x="184621" y="179130"/>
                </a:cubicBezTo>
                <a:lnTo>
                  <a:pt x="182166" y="169977"/>
                </a:lnTo>
                <a:lnTo>
                  <a:pt x="206142" y="183818"/>
                </a:lnTo>
                <a:cubicBezTo>
                  <a:pt x="212973" y="187747"/>
                  <a:pt x="221724" y="185425"/>
                  <a:pt x="225653" y="178594"/>
                </a:cubicBezTo>
                <a:cubicBezTo>
                  <a:pt x="229582" y="171763"/>
                  <a:pt x="227261" y="163011"/>
                  <a:pt x="220429" y="159082"/>
                </a:cubicBezTo>
                <a:lnTo>
                  <a:pt x="196453" y="145241"/>
                </a:lnTo>
                <a:lnTo>
                  <a:pt x="205606" y="142786"/>
                </a:lnTo>
                <a:cubicBezTo>
                  <a:pt x="211321" y="141268"/>
                  <a:pt x="214714" y="135374"/>
                  <a:pt x="213196" y="129659"/>
                </a:cubicBezTo>
                <a:cubicBezTo>
                  <a:pt x="211678" y="123944"/>
                  <a:pt x="205785" y="120551"/>
                  <a:pt x="200070" y="122069"/>
                </a:cubicBezTo>
                <a:lnTo>
                  <a:pt x="170200" y="130061"/>
                </a:lnTo>
                <a:lnTo>
                  <a:pt x="142875" y="114300"/>
                </a:lnTo>
                <a:lnTo>
                  <a:pt x="170200" y="98539"/>
                </a:lnTo>
                <a:lnTo>
                  <a:pt x="200070" y="106531"/>
                </a:lnTo>
                <a:cubicBezTo>
                  <a:pt x="205785" y="108049"/>
                  <a:pt x="211678" y="104656"/>
                  <a:pt x="213196" y="98941"/>
                </a:cubicBezTo>
                <a:cubicBezTo>
                  <a:pt x="214714" y="93226"/>
                  <a:pt x="211321" y="87332"/>
                  <a:pt x="205606" y="85814"/>
                </a:cubicBezTo>
                <a:lnTo>
                  <a:pt x="196453" y="83359"/>
                </a:lnTo>
                <a:lnTo>
                  <a:pt x="220429" y="69518"/>
                </a:lnTo>
                <a:cubicBezTo>
                  <a:pt x="227261" y="65589"/>
                  <a:pt x="229627" y="56837"/>
                  <a:pt x="225653" y="50006"/>
                </a:cubicBezTo>
                <a:cubicBezTo>
                  <a:pt x="221679" y="43175"/>
                  <a:pt x="212973" y="40853"/>
                  <a:pt x="206142" y="44782"/>
                </a:cubicBezTo>
                <a:lnTo>
                  <a:pt x="182166" y="58623"/>
                </a:lnTo>
                <a:lnTo>
                  <a:pt x="184621" y="49470"/>
                </a:lnTo>
                <a:cubicBezTo>
                  <a:pt x="186139" y="43755"/>
                  <a:pt x="182746" y="37862"/>
                  <a:pt x="177031" y="36344"/>
                </a:cubicBezTo>
                <a:cubicBezTo>
                  <a:pt x="171316" y="34826"/>
                  <a:pt x="165422" y="38219"/>
                  <a:pt x="163904" y="43934"/>
                </a:cubicBezTo>
                <a:lnTo>
                  <a:pt x="155912" y="73804"/>
                </a:lnTo>
                <a:lnTo>
                  <a:pt x="128587" y="89565"/>
                </a:lnTo>
                <a:lnTo>
                  <a:pt x="128587" y="58043"/>
                </a:lnTo>
                <a:lnTo>
                  <a:pt x="150465" y="36165"/>
                </a:lnTo>
                <a:cubicBezTo>
                  <a:pt x="154662" y="31968"/>
                  <a:pt x="154662" y="25182"/>
                  <a:pt x="150465" y="21029"/>
                </a:cubicBezTo>
                <a:cubicBezTo>
                  <a:pt x="146268" y="16877"/>
                  <a:pt x="139482" y="16832"/>
                  <a:pt x="135329" y="21029"/>
                </a:cubicBezTo>
                <a:lnTo>
                  <a:pt x="128632" y="27727"/>
                </a:lnTo>
                <a:lnTo>
                  <a:pt x="128632" y="0"/>
                </a:lnTo>
                <a:close/>
              </a:path>
            </a:pathLst>
          </a:custGeom>
          <a:solidFill>
            <a:srgbClr val="2B7FFF"/>
          </a:solidFill>
          <a:ln/>
        </p:spPr>
      </p:sp>
      <p:sp>
        <p:nvSpPr>
          <p:cNvPr id="14" name="Text 11"/>
          <p:cNvSpPr/>
          <p:nvPr/>
        </p:nvSpPr>
        <p:spPr>
          <a:xfrm>
            <a:off x="895350" y="4305300"/>
            <a:ext cx="1362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93C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Soğuma (5 dk)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533400" y="4648200"/>
            <a:ext cx="424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Yavaş müzikle nefes egzersizi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5013921" y="1238250"/>
            <a:ext cx="6800850" cy="3829050"/>
          </a:xfrm>
          <a:custGeom>
            <a:avLst/>
            <a:gdLst/>
            <a:ahLst/>
            <a:cxnLst/>
            <a:rect l="l" t="t" r="r" b="b"/>
            <a:pathLst>
              <a:path w="6800850" h="3829050">
                <a:moveTo>
                  <a:pt x="38100" y="0"/>
                </a:moveTo>
                <a:lnTo>
                  <a:pt x="6762750" y="0"/>
                </a:lnTo>
                <a:cubicBezTo>
                  <a:pt x="6783778" y="0"/>
                  <a:pt x="6800850" y="17072"/>
                  <a:pt x="6800850" y="38100"/>
                </a:cubicBezTo>
                <a:lnTo>
                  <a:pt x="6800850" y="3676654"/>
                </a:lnTo>
                <a:cubicBezTo>
                  <a:pt x="6800850" y="3760820"/>
                  <a:pt x="6732620" y="3829050"/>
                  <a:pt x="6648454" y="3829050"/>
                </a:cubicBezTo>
                <a:lnTo>
                  <a:pt x="152396" y="3829050"/>
                </a:lnTo>
                <a:cubicBezTo>
                  <a:pt x="68230" y="3829050"/>
                  <a:pt x="0" y="3760820"/>
                  <a:pt x="0" y="3676654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5013921" y="1238250"/>
            <a:ext cx="6800850" cy="38100"/>
          </a:xfrm>
          <a:custGeom>
            <a:avLst/>
            <a:gdLst/>
            <a:ahLst/>
            <a:cxnLst/>
            <a:rect l="l" t="t" r="r" b="b"/>
            <a:pathLst>
              <a:path w="6800850" h="38100">
                <a:moveTo>
                  <a:pt x="38100" y="0"/>
                </a:moveTo>
                <a:lnTo>
                  <a:pt x="6762750" y="0"/>
                </a:lnTo>
                <a:cubicBezTo>
                  <a:pt x="6783778" y="0"/>
                  <a:pt x="6800850" y="17072"/>
                  <a:pt x="6800850" y="38100"/>
                </a:cubicBezTo>
                <a:lnTo>
                  <a:pt x="680085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0B100"/>
          </a:solidFill>
          <a:ln/>
        </p:spPr>
      </p:sp>
      <p:sp>
        <p:nvSpPr>
          <p:cNvPr id="18" name="Shape 15"/>
          <p:cNvSpPr/>
          <p:nvPr/>
        </p:nvSpPr>
        <p:spPr>
          <a:xfrm>
            <a:off x="5166321" y="1447800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35719" y="41672"/>
                </a:moveTo>
                <a:cubicBezTo>
                  <a:pt x="35719" y="31812"/>
                  <a:pt x="43718" y="23812"/>
                  <a:pt x="53578" y="23812"/>
                </a:cubicBezTo>
                <a:cubicBezTo>
                  <a:pt x="63438" y="23812"/>
                  <a:pt x="71438" y="31812"/>
                  <a:pt x="71438" y="41672"/>
                </a:cubicBezTo>
                <a:lnTo>
                  <a:pt x="71438" y="83344"/>
                </a:lnTo>
                <a:lnTo>
                  <a:pt x="166688" y="83344"/>
                </a:lnTo>
                <a:lnTo>
                  <a:pt x="166688" y="41672"/>
                </a:lnTo>
                <a:cubicBezTo>
                  <a:pt x="166688" y="31812"/>
                  <a:pt x="174687" y="23812"/>
                  <a:pt x="184547" y="23812"/>
                </a:cubicBezTo>
                <a:cubicBezTo>
                  <a:pt x="194407" y="23812"/>
                  <a:pt x="202406" y="31812"/>
                  <a:pt x="202406" y="41672"/>
                </a:cubicBezTo>
                <a:lnTo>
                  <a:pt x="202406" y="47625"/>
                </a:lnTo>
                <a:lnTo>
                  <a:pt x="208359" y="47625"/>
                </a:lnTo>
                <a:cubicBezTo>
                  <a:pt x="218219" y="47625"/>
                  <a:pt x="226219" y="55625"/>
                  <a:pt x="226219" y="65484"/>
                </a:cubicBezTo>
                <a:lnTo>
                  <a:pt x="226219" y="83344"/>
                </a:lnTo>
                <a:cubicBezTo>
                  <a:pt x="232804" y="83344"/>
                  <a:pt x="238125" y="88664"/>
                  <a:pt x="238125" y="95250"/>
                </a:cubicBezTo>
                <a:cubicBezTo>
                  <a:pt x="238125" y="101836"/>
                  <a:pt x="232804" y="107156"/>
                  <a:pt x="226219" y="107156"/>
                </a:cubicBezTo>
                <a:lnTo>
                  <a:pt x="226219" y="125016"/>
                </a:lnTo>
                <a:cubicBezTo>
                  <a:pt x="226219" y="134875"/>
                  <a:pt x="218219" y="142875"/>
                  <a:pt x="208359" y="142875"/>
                </a:cubicBezTo>
                <a:lnTo>
                  <a:pt x="202406" y="142875"/>
                </a:lnTo>
                <a:lnTo>
                  <a:pt x="202406" y="148828"/>
                </a:lnTo>
                <a:cubicBezTo>
                  <a:pt x="202406" y="158688"/>
                  <a:pt x="194407" y="166688"/>
                  <a:pt x="184547" y="166688"/>
                </a:cubicBezTo>
                <a:cubicBezTo>
                  <a:pt x="174687" y="166688"/>
                  <a:pt x="166688" y="158688"/>
                  <a:pt x="166688" y="148828"/>
                </a:cubicBezTo>
                <a:lnTo>
                  <a:pt x="166688" y="107156"/>
                </a:lnTo>
                <a:lnTo>
                  <a:pt x="71438" y="107156"/>
                </a:lnTo>
                <a:lnTo>
                  <a:pt x="71438" y="148828"/>
                </a:lnTo>
                <a:cubicBezTo>
                  <a:pt x="71438" y="158688"/>
                  <a:pt x="63438" y="166688"/>
                  <a:pt x="53578" y="166688"/>
                </a:cubicBezTo>
                <a:cubicBezTo>
                  <a:pt x="43718" y="166688"/>
                  <a:pt x="35719" y="158688"/>
                  <a:pt x="35719" y="148828"/>
                </a:cubicBezTo>
                <a:lnTo>
                  <a:pt x="35719" y="142875"/>
                </a:lnTo>
                <a:lnTo>
                  <a:pt x="29766" y="142875"/>
                </a:lnTo>
                <a:cubicBezTo>
                  <a:pt x="19906" y="142875"/>
                  <a:pt x="11906" y="134875"/>
                  <a:pt x="11906" y="125016"/>
                </a:cubicBezTo>
                <a:lnTo>
                  <a:pt x="11906" y="107156"/>
                </a:lnTo>
                <a:cubicBezTo>
                  <a:pt x="5321" y="107156"/>
                  <a:pt x="0" y="101836"/>
                  <a:pt x="0" y="95250"/>
                </a:cubicBezTo>
                <a:cubicBezTo>
                  <a:pt x="0" y="88664"/>
                  <a:pt x="5321" y="83344"/>
                  <a:pt x="11906" y="83344"/>
                </a:cubicBezTo>
                <a:lnTo>
                  <a:pt x="11906" y="65484"/>
                </a:lnTo>
                <a:cubicBezTo>
                  <a:pt x="11906" y="55625"/>
                  <a:pt x="19906" y="47625"/>
                  <a:pt x="29766" y="47625"/>
                </a:cubicBezTo>
                <a:lnTo>
                  <a:pt x="35719" y="47625"/>
                </a:lnTo>
                <a:lnTo>
                  <a:pt x="35719" y="41672"/>
                </a:lnTo>
                <a:close/>
              </a:path>
            </a:pathLst>
          </a:custGeom>
          <a:solidFill>
            <a:srgbClr val="F0B100"/>
          </a:solidFill>
          <a:ln/>
        </p:spPr>
      </p:sp>
      <p:sp>
        <p:nvSpPr>
          <p:cNvPr id="19" name="Text 16"/>
          <p:cNvSpPr/>
          <p:nvPr/>
        </p:nvSpPr>
        <p:spPr>
          <a:xfrm>
            <a:off x="5404446" y="1409700"/>
            <a:ext cx="6353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894B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Ana Aktiviteler (20 dk)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5166321" y="17907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FEFCE8"/>
          </a:solidFill>
          <a:ln/>
        </p:spPr>
      </p:sp>
      <p:sp>
        <p:nvSpPr>
          <p:cNvPr id="21" name="Shape 18"/>
          <p:cNvSpPr/>
          <p:nvPr/>
        </p:nvSpPr>
        <p:spPr>
          <a:xfrm>
            <a:off x="5280621" y="19050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0B100"/>
          </a:solidFill>
          <a:ln/>
        </p:spPr>
      </p:sp>
      <p:sp>
        <p:nvSpPr>
          <p:cNvPr id="22" name="Text 19"/>
          <p:cNvSpPr/>
          <p:nvPr/>
        </p:nvSpPr>
        <p:spPr>
          <a:xfrm>
            <a:off x="5242521" y="19050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5699721" y="1905000"/>
            <a:ext cx="3771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894B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Müzikli Dur-Kalk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5699721" y="2171700"/>
            <a:ext cx="37623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Müzik çalınca dans, durunca donma - refleks gelişimi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5166321" y="25908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FFF7ED"/>
          </a:solidFill>
          <a:ln/>
        </p:spPr>
      </p:sp>
      <p:sp>
        <p:nvSpPr>
          <p:cNvPr id="26" name="Shape 23"/>
          <p:cNvSpPr/>
          <p:nvPr/>
        </p:nvSpPr>
        <p:spPr>
          <a:xfrm>
            <a:off x="5280621" y="27051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6900"/>
          </a:solidFill>
          <a:ln/>
        </p:spPr>
      </p:sp>
      <p:sp>
        <p:nvSpPr>
          <p:cNvPr id="27" name="Text 24"/>
          <p:cNvSpPr/>
          <p:nvPr/>
        </p:nvSpPr>
        <p:spPr>
          <a:xfrm>
            <a:off x="5242521" y="27051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5699721" y="2705100"/>
            <a:ext cx="3009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9F2D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Ritimli Zıplama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5699721" y="2971800"/>
            <a:ext cx="30003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Müzik temposuna göre hızlı/yavaş zıplama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5166321" y="33909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FEF2F2"/>
          </a:solidFill>
          <a:ln/>
        </p:spPr>
      </p:sp>
      <p:sp>
        <p:nvSpPr>
          <p:cNvPr id="31" name="Shape 28"/>
          <p:cNvSpPr/>
          <p:nvPr/>
        </p:nvSpPr>
        <p:spPr>
          <a:xfrm>
            <a:off x="5280621" y="35052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B2C36"/>
          </a:solidFill>
          <a:ln/>
        </p:spPr>
      </p:sp>
      <p:sp>
        <p:nvSpPr>
          <p:cNvPr id="32" name="Text 29"/>
          <p:cNvSpPr/>
          <p:nvPr/>
        </p:nvSpPr>
        <p:spPr>
          <a:xfrm>
            <a:off x="5242521" y="35052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33" name="Text 30"/>
          <p:cNvSpPr/>
          <p:nvPr/>
        </p:nvSpPr>
        <p:spPr>
          <a:xfrm>
            <a:off x="5699721" y="3505200"/>
            <a:ext cx="33623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9F071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Müzikli Hayvanlar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5699721" y="3771900"/>
            <a:ext cx="335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Farklı hayvanları müzikle taklit etme - yaratıcılık</a:t>
            </a:r>
            <a:endParaRPr lang="en-US" sz="1600" dirty="0"/>
          </a:p>
        </p:txBody>
      </p:sp>
      <p:sp>
        <p:nvSpPr>
          <p:cNvPr id="35" name="Shape 32"/>
          <p:cNvSpPr/>
          <p:nvPr/>
        </p:nvSpPr>
        <p:spPr>
          <a:xfrm>
            <a:off x="5166321" y="41910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FDF2F8"/>
          </a:solidFill>
          <a:ln/>
        </p:spPr>
      </p:sp>
      <p:sp>
        <p:nvSpPr>
          <p:cNvPr id="36" name="Shape 33"/>
          <p:cNvSpPr/>
          <p:nvPr/>
        </p:nvSpPr>
        <p:spPr>
          <a:xfrm>
            <a:off x="5280621" y="43053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6339A"/>
          </a:solidFill>
          <a:ln/>
        </p:spPr>
      </p:sp>
      <p:sp>
        <p:nvSpPr>
          <p:cNvPr id="37" name="Text 34"/>
          <p:cNvSpPr/>
          <p:nvPr/>
        </p:nvSpPr>
        <p:spPr>
          <a:xfrm>
            <a:off x="5242521" y="43053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5699721" y="4305300"/>
            <a:ext cx="3781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A3004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Halat Sallama</a:t>
            </a:r>
            <a:endParaRPr lang="en-US" sz="1600" dirty="0"/>
          </a:p>
        </p:txBody>
      </p:sp>
      <p:sp>
        <p:nvSpPr>
          <p:cNvPr id="39" name="Text 36"/>
          <p:cNvSpPr/>
          <p:nvPr/>
        </p:nvSpPr>
        <p:spPr>
          <a:xfrm>
            <a:off x="5699721" y="4572000"/>
            <a:ext cx="3771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Ritim tutarak atlama - koordinasyon ve ritim duygusu</a:t>
            </a:r>
            <a:endParaRPr lang="en-US" sz="1600" dirty="0"/>
          </a:p>
        </p:txBody>
      </p:sp>
      <p:sp>
        <p:nvSpPr>
          <p:cNvPr id="40" name="Shape 37"/>
          <p:cNvSpPr/>
          <p:nvPr/>
        </p:nvSpPr>
        <p:spPr>
          <a:xfrm>
            <a:off x="5013921" y="5181600"/>
            <a:ext cx="6800850" cy="914400"/>
          </a:xfrm>
          <a:custGeom>
            <a:avLst/>
            <a:gdLst/>
            <a:ahLst/>
            <a:cxnLst/>
            <a:rect l="l" t="t" r="r" b="b"/>
            <a:pathLst>
              <a:path w="6800850" h="914400">
                <a:moveTo>
                  <a:pt x="152403" y="0"/>
                </a:moveTo>
                <a:lnTo>
                  <a:pt x="6648447" y="0"/>
                </a:lnTo>
                <a:cubicBezTo>
                  <a:pt x="6732617" y="0"/>
                  <a:pt x="6800850" y="68233"/>
                  <a:pt x="6800850" y="152403"/>
                </a:cubicBezTo>
                <a:lnTo>
                  <a:pt x="6800850" y="761997"/>
                </a:lnTo>
                <a:cubicBezTo>
                  <a:pt x="6800850" y="846167"/>
                  <a:pt x="6732617" y="914400"/>
                  <a:pt x="6648447" y="914400"/>
                </a:cubicBezTo>
                <a:lnTo>
                  <a:pt x="152403" y="914400"/>
                </a:lnTo>
                <a:cubicBezTo>
                  <a:pt x="68290" y="914400"/>
                  <a:pt x="0" y="846110"/>
                  <a:pt x="0" y="761997"/>
                </a:cubicBezTo>
                <a:lnTo>
                  <a:pt x="0" y="152403"/>
                </a:lnTo>
                <a:cubicBezTo>
                  <a:pt x="0" y="68290"/>
                  <a:pt x="68290" y="0"/>
                  <a:pt x="152403" y="0"/>
                </a:cubicBezTo>
                <a:close/>
              </a:path>
            </a:pathLst>
          </a:custGeom>
          <a:gradFill rotWithShape="1" flip="none">
            <a:gsLst>
              <a:gs pos="0">
                <a:srgbClr val="F0B100"/>
              </a:gs>
              <a:gs pos="100000">
                <a:srgbClr val="FF6900"/>
              </a:gs>
            </a:gsLst>
            <a:lin ang="0" scaled="1"/>
          </a:gradFill>
          <a:ln/>
        </p:spPr>
      </p:sp>
      <p:sp>
        <p:nvSpPr>
          <p:cNvPr id="41" name="Shape 38"/>
          <p:cNvSpPr/>
          <p:nvPr/>
        </p:nvSpPr>
        <p:spPr>
          <a:xfrm>
            <a:off x="5190133" y="53721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03361" y="3200"/>
                </a:moveTo>
                <a:cubicBezTo>
                  <a:pt x="98785" y="-1042"/>
                  <a:pt x="91715" y="-1042"/>
                  <a:pt x="87176" y="3200"/>
                </a:cubicBezTo>
                <a:lnTo>
                  <a:pt x="3832" y="80590"/>
                </a:lnTo>
                <a:cubicBezTo>
                  <a:pt x="260" y="83939"/>
                  <a:pt x="-930" y="89111"/>
                  <a:pt x="856" y="93650"/>
                </a:cubicBezTo>
                <a:cubicBezTo>
                  <a:pt x="2642" y="98189"/>
                  <a:pt x="6995" y="101203"/>
                  <a:pt x="11906" y="101203"/>
                </a:cubicBezTo>
                <a:lnTo>
                  <a:pt x="17859" y="101203"/>
                </a:lnTo>
                <a:lnTo>
                  <a:pt x="17859" y="166688"/>
                </a:lnTo>
                <a:cubicBezTo>
                  <a:pt x="17859" y="179822"/>
                  <a:pt x="28538" y="190500"/>
                  <a:pt x="41672" y="190500"/>
                </a:cubicBezTo>
                <a:lnTo>
                  <a:pt x="148828" y="190500"/>
                </a:lnTo>
                <a:cubicBezTo>
                  <a:pt x="161962" y="190500"/>
                  <a:pt x="172641" y="179822"/>
                  <a:pt x="172641" y="166688"/>
                </a:cubicBezTo>
                <a:lnTo>
                  <a:pt x="172641" y="101203"/>
                </a:lnTo>
                <a:lnTo>
                  <a:pt x="178594" y="101203"/>
                </a:lnTo>
                <a:cubicBezTo>
                  <a:pt x="183505" y="101203"/>
                  <a:pt x="187896" y="98189"/>
                  <a:pt x="189681" y="93650"/>
                </a:cubicBezTo>
                <a:cubicBezTo>
                  <a:pt x="191467" y="89111"/>
                  <a:pt x="190277" y="83902"/>
                  <a:pt x="186705" y="80590"/>
                </a:cubicBezTo>
                <a:lnTo>
                  <a:pt x="103361" y="3200"/>
                </a:lnTo>
                <a:close/>
                <a:moveTo>
                  <a:pt x="89297" y="119063"/>
                </a:moveTo>
                <a:lnTo>
                  <a:pt x="101203" y="119063"/>
                </a:lnTo>
                <a:cubicBezTo>
                  <a:pt x="111063" y="119063"/>
                  <a:pt x="119063" y="127062"/>
                  <a:pt x="119063" y="136922"/>
                </a:cubicBezTo>
                <a:lnTo>
                  <a:pt x="119063" y="172641"/>
                </a:lnTo>
                <a:lnTo>
                  <a:pt x="71438" y="172641"/>
                </a:lnTo>
                <a:lnTo>
                  <a:pt x="71438" y="136922"/>
                </a:lnTo>
                <a:cubicBezTo>
                  <a:pt x="71438" y="127062"/>
                  <a:pt x="79437" y="119063"/>
                  <a:pt x="89297" y="11906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2" name="Text 39"/>
          <p:cNvSpPr/>
          <p:nvPr/>
        </p:nvSpPr>
        <p:spPr>
          <a:xfrm>
            <a:off x="5404446" y="5334000"/>
            <a:ext cx="6353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Aile Aktivitesi</a:t>
            </a:r>
            <a:endParaRPr lang="en-US" sz="1600" dirty="0"/>
          </a:p>
        </p:txBody>
      </p:sp>
      <p:sp>
        <p:nvSpPr>
          <p:cNvPr id="43" name="Text 40"/>
          <p:cNvSpPr/>
          <p:nvPr/>
        </p:nvSpPr>
        <p:spPr>
          <a:xfrm>
            <a:off x="5166321" y="5676900"/>
            <a:ext cx="65817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Ailecek dans partisi! Herkes sevdiği şarkıyı seçsin!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9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EEF2FF"/>
              </a:gs>
              <a:gs pos="100000">
                <a:srgbClr val="DBEAFE"/>
              </a:gs>
            </a:gsLst>
            <a:lin ang="2700000" scaled="1"/>
          </a:gradFill>
          <a:ln/>
        </p:spPr>
      </p:sp>
      <p:sp>
        <p:nvSpPr>
          <p:cNvPr id="3" name="Shape 1"/>
          <p:cNvSpPr/>
          <p:nvPr/>
        </p:nvSpPr>
        <p:spPr>
          <a:xfrm>
            <a:off x="381000" y="463553"/>
            <a:ext cx="590550" cy="523875"/>
          </a:xfrm>
          <a:custGeom>
            <a:avLst/>
            <a:gdLst/>
            <a:ahLst/>
            <a:cxnLst/>
            <a:rect l="l" t="t" r="r" b="b"/>
            <a:pathLst>
              <a:path w="590550" h="523875">
                <a:moveTo>
                  <a:pt x="152400" y="0"/>
                </a:moveTo>
                <a:lnTo>
                  <a:pt x="438150" y="0"/>
                </a:lnTo>
                <a:cubicBezTo>
                  <a:pt x="522318" y="0"/>
                  <a:pt x="590550" y="68232"/>
                  <a:pt x="590550" y="152400"/>
                </a:cubicBezTo>
                <a:lnTo>
                  <a:pt x="590550" y="371475"/>
                </a:lnTo>
                <a:cubicBezTo>
                  <a:pt x="590550" y="455643"/>
                  <a:pt x="522318" y="523875"/>
                  <a:pt x="438150" y="523875"/>
                </a:cubicBezTo>
                <a:lnTo>
                  <a:pt x="152400" y="523875"/>
                </a:lnTo>
                <a:cubicBezTo>
                  <a:pt x="68232" y="523875"/>
                  <a:pt x="0" y="455643"/>
                  <a:pt x="0" y="371475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615FFF"/>
          </a:solidFill>
          <a:ln/>
        </p:spPr>
      </p:sp>
      <p:sp>
        <p:nvSpPr>
          <p:cNvPr id="4" name="Shape 2"/>
          <p:cNvSpPr/>
          <p:nvPr/>
        </p:nvSpPr>
        <p:spPr>
          <a:xfrm>
            <a:off x="497681" y="577853"/>
            <a:ext cx="357188" cy="285750"/>
          </a:xfrm>
          <a:custGeom>
            <a:avLst/>
            <a:gdLst/>
            <a:ahLst/>
            <a:cxnLst/>
            <a:rect l="l" t="t" r="r" b="b"/>
            <a:pathLst>
              <a:path w="357188" h="285750">
                <a:moveTo>
                  <a:pt x="250031" y="35719"/>
                </a:moveTo>
                <a:cubicBezTo>
                  <a:pt x="309190" y="35719"/>
                  <a:pt x="357188" y="83716"/>
                  <a:pt x="357188" y="142875"/>
                </a:cubicBezTo>
                <a:cubicBezTo>
                  <a:pt x="357188" y="202034"/>
                  <a:pt x="309190" y="250031"/>
                  <a:pt x="250031" y="250031"/>
                </a:cubicBezTo>
                <a:lnTo>
                  <a:pt x="107156" y="250031"/>
                </a:lnTo>
                <a:cubicBezTo>
                  <a:pt x="47997" y="250031"/>
                  <a:pt x="0" y="202034"/>
                  <a:pt x="0" y="142875"/>
                </a:cubicBezTo>
                <a:cubicBezTo>
                  <a:pt x="0" y="83716"/>
                  <a:pt x="47997" y="35719"/>
                  <a:pt x="107156" y="35719"/>
                </a:cubicBezTo>
                <a:lnTo>
                  <a:pt x="250031" y="35719"/>
                </a:lnTo>
                <a:close/>
                <a:moveTo>
                  <a:pt x="107156" y="98227"/>
                </a:moveTo>
                <a:cubicBezTo>
                  <a:pt x="99733" y="98227"/>
                  <a:pt x="93762" y="104198"/>
                  <a:pt x="93762" y="111621"/>
                </a:cubicBezTo>
                <a:lnTo>
                  <a:pt x="93762" y="129480"/>
                </a:lnTo>
                <a:lnTo>
                  <a:pt x="75902" y="129480"/>
                </a:lnTo>
                <a:cubicBezTo>
                  <a:pt x="68480" y="129480"/>
                  <a:pt x="62508" y="135452"/>
                  <a:pt x="62508" y="142875"/>
                </a:cubicBezTo>
                <a:cubicBezTo>
                  <a:pt x="62508" y="150298"/>
                  <a:pt x="68480" y="156270"/>
                  <a:pt x="75902" y="156270"/>
                </a:cubicBezTo>
                <a:lnTo>
                  <a:pt x="93762" y="156270"/>
                </a:lnTo>
                <a:lnTo>
                  <a:pt x="93762" y="174129"/>
                </a:lnTo>
                <a:cubicBezTo>
                  <a:pt x="93762" y="181552"/>
                  <a:pt x="99733" y="187523"/>
                  <a:pt x="107156" y="187523"/>
                </a:cubicBezTo>
                <a:cubicBezTo>
                  <a:pt x="114579" y="187523"/>
                  <a:pt x="120551" y="181552"/>
                  <a:pt x="120551" y="174129"/>
                </a:cubicBezTo>
                <a:lnTo>
                  <a:pt x="120551" y="156270"/>
                </a:lnTo>
                <a:lnTo>
                  <a:pt x="138410" y="156270"/>
                </a:lnTo>
                <a:cubicBezTo>
                  <a:pt x="145833" y="156270"/>
                  <a:pt x="151805" y="150298"/>
                  <a:pt x="151805" y="142875"/>
                </a:cubicBezTo>
                <a:cubicBezTo>
                  <a:pt x="151805" y="135452"/>
                  <a:pt x="145833" y="129480"/>
                  <a:pt x="138410" y="129480"/>
                </a:cubicBezTo>
                <a:lnTo>
                  <a:pt x="120551" y="129480"/>
                </a:lnTo>
                <a:lnTo>
                  <a:pt x="120551" y="111621"/>
                </a:lnTo>
                <a:cubicBezTo>
                  <a:pt x="120551" y="104198"/>
                  <a:pt x="114579" y="98227"/>
                  <a:pt x="107156" y="98227"/>
                </a:cubicBezTo>
                <a:close/>
                <a:moveTo>
                  <a:pt x="241102" y="151805"/>
                </a:moveTo>
                <a:cubicBezTo>
                  <a:pt x="231245" y="151805"/>
                  <a:pt x="223242" y="159807"/>
                  <a:pt x="223242" y="169664"/>
                </a:cubicBezTo>
                <a:cubicBezTo>
                  <a:pt x="223242" y="179521"/>
                  <a:pt x="231245" y="187523"/>
                  <a:pt x="241102" y="187523"/>
                </a:cubicBezTo>
                <a:cubicBezTo>
                  <a:pt x="250958" y="187523"/>
                  <a:pt x="258961" y="179521"/>
                  <a:pt x="258961" y="169664"/>
                </a:cubicBezTo>
                <a:cubicBezTo>
                  <a:pt x="258961" y="159807"/>
                  <a:pt x="250958" y="151805"/>
                  <a:pt x="241102" y="151805"/>
                </a:cubicBezTo>
                <a:close/>
                <a:moveTo>
                  <a:pt x="276820" y="98227"/>
                </a:moveTo>
                <a:cubicBezTo>
                  <a:pt x="266963" y="98227"/>
                  <a:pt x="258961" y="106229"/>
                  <a:pt x="258961" y="116086"/>
                </a:cubicBezTo>
                <a:cubicBezTo>
                  <a:pt x="258961" y="125943"/>
                  <a:pt x="266963" y="133945"/>
                  <a:pt x="276820" y="133945"/>
                </a:cubicBezTo>
                <a:cubicBezTo>
                  <a:pt x="286677" y="133945"/>
                  <a:pt x="294680" y="125943"/>
                  <a:pt x="294680" y="116086"/>
                </a:cubicBezTo>
                <a:cubicBezTo>
                  <a:pt x="294680" y="106229"/>
                  <a:pt x="286677" y="98227"/>
                  <a:pt x="276820" y="98227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1119188" y="381000"/>
            <a:ext cx="32956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372AA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Cuma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19188" y="762000"/>
            <a:ext cx="3238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4F39F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Oyun Tabanlı Aktiviteler Günü</a:t>
            </a:r>
            <a:endParaRPr lang="en-US" sz="1600" dirty="0"/>
          </a:p>
        </p:txBody>
      </p:sp>
      <p:pic>
        <p:nvPicPr>
          <p:cNvPr id="7" name="Image 0" descr="https://kimi-web-img.moonshot.cn/img/cdn.duyumarket.com.tr/7b6f7c4977fc73a11fe753dae9195a743f3195d7.jpg">    </p:cNvPr>
          <p:cNvPicPr>
            <a:picLocks noChangeAspect="1"/>
          </p:cNvPicPr>
          <p:nvPr/>
        </p:nvPicPr>
        <p:blipFill>
          <a:blip r:embed="rId1"/>
          <a:srcRect l="0" r="0" t="35565" b="35565"/>
          <a:stretch/>
        </p:blipFill>
        <p:spPr>
          <a:xfrm>
            <a:off x="381000" y="1219200"/>
            <a:ext cx="4476750" cy="1828800"/>
          </a:xfrm>
          <a:prstGeom prst="roundRect">
            <a:avLst>
              <a:gd name="adj" fmla="val 8333"/>
            </a:avLst>
          </a:prstGeom>
        </p:spPr>
      </p:pic>
      <p:sp>
        <p:nvSpPr>
          <p:cNvPr id="8" name="Shape 5"/>
          <p:cNvSpPr/>
          <p:nvPr/>
        </p:nvSpPr>
        <p:spPr>
          <a:xfrm>
            <a:off x="381000" y="3162300"/>
            <a:ext cx="4476750" cy="876300"/>
          </a:xfrm>
          <a:custGeom>
            <a:avLst/>
            <a:gdLst/>
            <a:ahLst/>
            <a:cxnLst/>
            <a:rect l="l" t="t" r="r" b="b"/>
            <a:pathLst>
              <a:path w="4476750" h="876300">
                <a:moveTo>
                  <a:pt x="152397" y="0"/>
                </a:moveTo>
                <a:lnTo>
                  <a:pt x="4324353" y="0"/>
                </a:lnTo>
                <a:cubicBezTo>
                  <a:pt x="4408519" y="0"/>
                  <a:pt x="4476750" y="68231"/>
                  <a:pt x="4476750" y="152397"/>
                </a:cubicBezTo>
                <a:lnTo>
                  <a:pt x="4476750" y="723903"/>
                </a:lnTo>
                <a:cubicBezTo>
                  <a:pt x="4476750" y="808069"/>
                  <a:pt x="4408519" y="876300"/>
                  <a:pt x="4324353" y="876300"/>
                </a:cubicBezTo>
                <a:lnTo>
                  <a:pt x="152397" y="876300"/>
                </a:lnTo>
                <a:cubicBezTo>
                  <a:pt x="68231" y="876300"/>
                  <a:pt x="0" y="808069"/>
                  <a:pt x="0" y="723903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576263" y="333375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71661" y="-11787"/>
                </a:moveTo>
                <a:cubicBezTo>
                  <a:pt x="75813" y="-15270"/>
                  <a:pt x="81930" y="-15136"/>
                  <a:pt x="85904" y="-11385"/>
                </a:cubicBezTo>
                <a:cubicBezTo>
                  <a:pt x="91395" y="-6206"/>
                  <a:pt x="96307" y="-491"/>
                  <a:pt x="101039" y="5313"/>
                </a:cubicBezTo>
                <a:cubicBezTo>
                  <a:pt x="107067" y="12680"/>
                  <a:pt x="114300" y="22414"/>
                  <a:pt x="121265" y="33977"/>
                </a:cubicBezTo>
                <a:cubicBezTo>
                  <a:pt x="123587" y="30941"/>
                  <a:pt x="125730" y="28262"/>
                  <a:pt x="127605" y="25985"/>
                </a:cubicBezTo>
                <a:cubicBezTo>
                  <a:pt x="128096" y="25405"/>
                  <a:pt x="128588" y="24780"/>
                  <a:pt x="129079" y="24155"/>
                </a:cubicBezTo>
                <a:cubicBezTo>
                  <a:pt x="132606" y="19779"/>
                  <a:pt x="136981" y="14287"/>
                  <a:pt x="142830" y="14287"/>
                </a:cubicBezTo>
                <a:cubicBezTo>
                  <a:pt x="148813" y="14287"/>
                  <a:pt x="153010" y="19601"/>
                  <a:pt x="156582" y="24155"/>
                </a:cubicBezTo>
                <a:cubicBezTo>
                  <a:pt x="157163" y="24914"/>
                  <a:pt x="157743" y="25628"/>
                  <a:pt x="158323" y="26298"/>
                </a:cubicBezTo>
                <a:cubicBezTo>
                  <a:pt x="162922" y="31834"/>
                  <a:pt x="169039" y="39826"/>
                  <a:pt x="175156" y="49694"/>
                </a:cubicBezTo>
                <a:cubicBezTo>
                  <a:pt x="187300" y="69294"/>
                  <a:pt x="199980" y="97200"/>
                  <a:pt x="199980" y="128543"/>
                </a:cubicBezTo>
                <a:cubicBezTo>
                  <a:pt x="199980" y="183773"/>
                  <a:pt x="155198" y="228555"/>
                  <a:pt x="99968" y="228555"/>
                </a:cubicBezTo>
                <a:cubicBezTo>
                  <a:pt x="44738" y="228555"/>
                  <a:pt x="0" y="183818"/>
                  <a:pt x="0" y="128588"/>
                </a:cubicBezTo>
                <a:cubicBezTo>
                  <a:pt x="0" y="87913"/>
                  <a:pt x="18351" y="52685"/>
                  <a:pt x="35942" y="28129"/>
                </a:cubicBezTo>
                <a:cubicBezTo>
                  <a:pt x="44827" y="15761"/>
                  <a:pt x="53667" y="5849"/>
                  <a:pt x="60320" y="-938"/>
                </a:cubicBezTo>
                <a:cubicBezTo>
                  <a:pt x="63981" y="-4688"/>
                  <a:pt x="67687" y="-8394"/>
                  <a:pt x="71705" y="-11743"/>
                </a:cubicBezTo>
                <a:close/>
                <a:moveTo>
                  <a:pt x="100772" y="185738"/>
                </a:moveTo>
                <a:cubicBezTo>
                  <a:pt x="112068" y="185738"/>
                  <a:pt x="122069" y="182612"/>
                  <a:pt x="131490" y="176361"/>
                </a:cubicBezTo>
                <a:cubicBezTo>
                  <a:pt x="150287" y="163235"/>
                  <a:pt x="155332" y="136981"/>
                  <a:pt x="144036" y="116354"/>
                </a:cubicBezTo>
                <a:cubicBezTo>
                  <a:pt x="142027" y="112335"/>
                  <a:pt x="136892" y="112068"/>
                  <a:pt x="133990" y="115461"/>
                </a:cubicBezTo>
                <a:lnTo>
                  <a:pt x="122739" y="128543"/>
                </a:lnTo>
                <a:cubicBezTo>
                  <a:pt x="119792" y="131936"/>
                  <a:pt x="114479" y="131847"/>
                  <a:pt x="111710" y="128320"/>
                </a:cubicBezTo>
                <a:cubicBezTo>
                  <a:pt x="103986" y="118452"/>
                  <a:pt x="89788" y="100459"/>
                  <a:pt x="82555" y="91261"/>
                </a:cubicBezTo>
                <a:cubicBezTo>
                  <a:pt x="80144" y="88181"/>
                  <a:pt x="75768" y="87690"/>
                  <a:pt x="72956" y="90413"/>
                </a:cubicBezTo>
                <a:cubicBezTo>
                  <a:pt x="64785" y="98361"/>
                  <a:pt x="49962" y="115773"/>
                  <a:pt x="49962" y="136981"/>
                </a:cubicBezTo>
                <a:cubicBezTo>
                  <a:pt x="49962" y="167610"/>
                  <a:pt x="72554" y="185738"/>
                  <a:pt x="100727" y="185738"/>
                </a:cubicBezTo>
                <a:close/>
              </a:path>
            </a:pathLst>
          </a:custGeom>
          <a:solidFill>
            <a:srgbClr val="FF6900"/>
          </a:solidFill>
          <a:ln/>
        </p:spPr>
      </p:sp>
      <p:sp>
        <p:nvSpPr>
          <p:cNvPr id="10" name="Text 7"/>
          <p:cNvSpPr/>
          <p:nvPr/>
        </p:nvSpPr>
        <p:spPr>
          <a:xfrm>
            <a:off x="895350" y="3314700"/>
            <a:ext cx="1200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9F2D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Isınma (5 dk)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33400" y="3657600"/>
            <a:ext cx="424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Saklambaç veya ebelemece - koşarak ısın!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381000" y="4152900"/>
            <a:ext cx="4476750" cy="876300"/>
          </a:xfrm>
          <a:custGeom>
            <a:avLst/>
            <a:gdLst/>
            <a:ahLst/>
            <a:cxnLst/>
            <a:rect l="l" t="t" r="r" b="b"/>
            <a:pathLst>
              <a:path w="4476750" h="876300">
                <a:moveTo>
                  <a:pt x="152397" y="0"/>
                </a:moveTo>
                <a:lnTo>
                  <a:pt x="4324353" y="0"/>
                </a:lnTo>
                <a:cubicBezTo>
                  <a:pt x="4408519" y="0"/>
                  <a:pt x="4476750" y="68231"/>
                  <a:pt x="4476750" y="152397"/>
                </a:cubicBezTo>
                <a:lnTo>
                  <a:pt x="4476750" y="723903"/>
                </a:lnTo>
                <a:cubicBezTo>
                  <a:pt x="4476750" y="808069"/>
                  <a:pt x="4408519" y="876300"/>
                  <a:pt x="4324353" y="876300"/>
                </a:cubicBezTo>
                <a:lnTo>
                  <a:pt x="152397" y="876300"/>
                </a:lnTo>
                <a:cubicBezTo>
                  <a:pt x="68231" y="876300"/>
                  <a:pt x="0" y="808069"/>
                  <a:pt x="0" y="723903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561975" y="43243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28677" y="0"/>
                </a:moveTo>
                <a:cubicBezTo>
                  <a:pt x="128677" y="-7903"/>
                  <a:pt x="122292" y="-14287"/>
                  <a:pt x="114389" y="-14287"/>
                </a:cubicBezTo>
                <a:cubicBezTo>
                  <a:pt x="106487" y="-14287"/>
                  <a:pt x="100102" y="-7903"/>
                  <a:pt x="100102" y="0"/>
                </a:cubicBezTo>
                <a:lnTo>
                  <a:pt x="100102" y="27727"/>
                </a:lnTo>
                <a:lnTo>
                  <a:pt x="93405" y="21029"/>
                </a:lnTo>
                <a:cubicBezTo>
                  <a:pt x="89208" y="16832"/>
                  <a:pt x="82421" y="16832"/>
                  <a:pt x="78269" y="21029"/>
                </a:cubicBezTo>
                <a:cubicBezTo>
                  <a:pt x="74116" y="25226"/>
                  <a:pt x="74072" y="32013"/>
                  <a:pt x="78269" y="36165"/>
                </a:cubicBezTo>
                <a:lnTo>
                  <a:pt x="100146" y="58043"/>
                </a:lnTo>
                <a:lnTo>
                  <a:pt x="100146" y="89565"/>
                </a:lnTo>
                <a:lnTo>
                  <a:pt x="72822" y="73804"/>
                </a:lnTo>
                <a:lnTo>
                  <a:pt x="64830" y="43934"/>
                </a:lnTo>
                <a:cubicBezTo>
                  <a:pt x="63311" y="38219"/>
                  <a:pt x="57418" y="34826"/>
                  <a:pt x="51703" y="36344"/>
                </a:cubicBezTo>
                <a:cubicBezTo>
                  <a:pt x="45988" y="37862"/>
                  <a:pt x="42550" y="43755"/>
                  <a:pt x="44068" y="49470"/>
                </a:cubicBezTo>
                <a:lnTo>
                  <a:pt x="46524" y="58623"/>
                </a:lnTo>
                <a:lnTo>
                  <a:pt x="22547" y="44782"/>
                </a:lnTo>
                <a:cubicBezTo>
                  <a:pt x="15716" y="40853"/>
                  <a:pt x="6965" y="43175"/>
                  <a:pt x="3036" y="50006"/>
                </a:cubicBezTo>
                <a:cubicBezTo>
                  <a:pt x="-893" y="56837"/>
                  <a:pt x="1429" y="65589"/>
                  <a:pt x="8260" y="69518"/>
                </a:cubicBezTo>
                <a:lnTo>
                  <a:pt x="32236" y="83359"/>
                </a:lnTo>
                <a:lnTo>
                  <a:pt x="23083" y="85814"/>
                </a:lnTo>
                <a:cubicBezTo>
                  <a:pt x="17368" y="87332"/>
                  <a:pt x="13975" y="93226"/>
                  <a:pt x="15493" y="98941"/>
                </a:cubicBezTo>
                <a:cubicBezTo>
                  <a:pt x="17011" y="104656"/>
                  <a:pt x="22905" y="108049"/>
                  <a:pt x="28620" y="106531"/>
                </a:cubicBezTo>
                <a:lnTo>
                  <a:pt x="58489" y="98539"/>
                </a:lnTo>
                <a:lnTo>
                  <a:pt x="85814" y="114300"/>
                </a:lnTo>
                <a:lnTo>
                  <a:pt x="58489" y="130061"/>
                </a:lnTo>
                <a:lnTo>
                  <a:pt x="28620" y="122069"/>
                </a:lnTo>
                <a:cubicBezTo>
                  <a:pt x="22905" y="120551"/>
                  <a:pt x="17011" y="123944"/>
                  <a:pt x="15493" y="129659"/>
                </a:cubicBezTo>
                <a:cubicBezTo>
                  <a:pt x="13975" y="135374"/>
                  <a:pt x="17368" y="141268"/>
                  <a:pt x="23083" y="142786"/>
                </a:cubicBezTo>
                <a:lnTo>
                  <a:pt x="32236" y="145241"/>
                </a:lnTo>
                <a:lnTo>
                  <a:pt x="8260" y="159082"/>
                </a:lnTo>
                <a:cubicBezTo>
                  <a:pt x="1429" y="163011"/>
                  <a:pt x="-893" y="171763"/>
                  <a:pt x="3036" y="178594"/>
                </a:cubicBezTo>
                <a:cubicBezTo>
                  <a:pt x="6965" y="185425"/>
                  <a:pt x="15716" y="187791"/>
                  <a:pt x="22547" y="183818"/>
                </a:cubicBezTo>
                <a:lnTo>
                  <a:pt x="46524" y="169977"/>
                </a:lnTo>
                <a:lnTo>
                  <a:pt x="44068" y="179130"/>
                </a:lnTo>
                <a:cubicBezTo>
                  <a:pt x="42550" y="184845"/>
                  <a:pt x="45943" y="190738"/>
                  <a:pt x="51658" y="192256"/>
                </a:cubicBezTo>
                <a:cubicBezTo>
                  <a:pt x="57373" y="193774"/>
                  <a:pt x="63267" y="190381"/>
                  <a:pt x="64785" y="184666"/>
                </a:cubicBezTo>
                <a:lnTo>
                  <a:pt x="72777" y="154796"/>
                </a:lnTo>
                <a:lnTo>
                  <a:pt x="100102" y="139035"/>
                </a:lnTo>
                <a:lnTo>
                  <a:pt x="100102" y="170557"/>
                </a:lnTo>
                <a:lnTo>
                  <a:pt x="78224" y="192435"/>
                </a:lnTo>
                <a:cubicBezTo>
                  <a:pt x="74027" y="196632"/>
                  <a:pt x="74027" y="203418"/>
                  <a:pt x="78224" y="207571"/>
                </a:cubicBezTo>
                <a:cubicBezTo>
                  <a:pt x="82421" y="211723"/>
                  <a:pt x="89208" y="211768"/>
                  <a:pt x="93360" y="207571"/>
                </a:cubicBezTo>
                <a:lnTo>
                  <a:pt x="100057" y="200873"/>
                </a:lnTo>
                <a:lnTo>
                  <a:pt x="100057" y="228600"/>
                </a:lnTo>
                <a:cubicBezTo>
                  <a:pt x="100057" y="236503"/>
                  <a:pt x="106442" y="242887"/>
                  <a:pt x="114345" y="242887"/>
                </a:cubicBezTo>
                <a:cubicBezTo>
                  <a:pt x="122247" y="242887"/>
                  <a:pt x="128632" y="236503"/>
                  <a:pt x="128632" y="228600"/>
                </a:cubicBezTo>
                <a:lnTo>
                  <a:pt x="128632" y="200873"/>
                </a:lnTo>
                <a:lnTo>
                  <a:pt x="135329" y="207571"/>
                </a:lnTo>
                <a:cubicBezTo>
                  <a:pt x="139526" y="211768"/>
                  <a:pt x="146313" y="211768"/>
                  <a:pt x="150465" y="207571"/>
                </a:cubicBezTo>
                <a:cubicBezTo>
                  <a:pt x="154618" y="203374"/>
                  <a:pt x="154662" y="196587"/>
                  <a:pt x="150465" y="192435"/>
                </a:cubicBezTo>
                <a:lnTo>
                  <a:pt x="128588" y="170557"/>
                </a:lnTo>
                <a:lnTo>
                  <a:pt x="128588" y="139035"/>
                </a:lnTo>
                <a:lnTo>
                  <a:pt x="155912" y="154796"/>
                </a:lnTo>
                <a:lnTo>
                  <a:pt x="163904" y="184666"/>
                </a:lnTo>
                <a:cubicBezTo>
                  <a:pt x="165422" y="190381"/>
                  <a:pt x="171316" y="193774"/>
                  <a:pt x="177031" y="192256"/>
                </a:cubicBezTo>
                <a:cubicBezTo>
                  <a:pt x="182746" y="190738"/>
                  <a:pt x="186139" y="184845"/>
                  <a:pt x="184621" y="179130"/>
                </a:cubicBezTo>
                <a:lnTo>
                  <a:pt x="182166" y="169977"/>
                </a:lnTo>
                <a:lnTo>
                  <a:pt x="206142" y="183818"/>
                </a:lnTo>
                <a:cubicBezTo>
                  <a:pt x="212973" y="187747"/>
                  <a:pt x="221724" y="185425"/>
                  <a:pt x="225653" y="178594"/>
                </a:cubicBezTo>
                <a:cubicBezTo>
                  <a:pt x="229582" y="171763"/>
                  <a:pt x="227261" y="163011"/>
                  <a:pt x="220429" y="159082"/>
                </a:cubicBezTo>
                <a:lnTo>
                  <a:pt x="196453" y="145241"/>
                </a:lnTo>
                <a:lnTo>
                  <a:pt x="205606" y="142786"/>
                </a:lnTo>
                <a:cubicBezTo>
                  <a:pt x="211321" y="141268"/>
                  <a:pt x="214714" y="135374"/>
                  <a:pt x="213196" y="129659"/>
                </a:cubicBezTo>
                <a:cubicBezTo>
                  <a:pt x="211678" y="123944"/>
                  <a:pt x="205785" y="120551"/>
                  <a:pt x="200070" y="122069"/>
                </a:cubicBezTo>
                <a:lnTo>
                  <a:pt x="170200" y="130061"/>
                </a:lnTo>
                <a:lnTo>
                  <a:pt x="142875" y="114300"/>
                </a:lnTo>
                <a:lnTo>
                  <a:pt x="170200" y="98539"/>
                </a:lnTo>
                <a:lnTo>
                  <a:pt x="200070" y="106531"/>
                </a:lnTo>
                <a:cubicBezTo>
                  <a:pt x="205785" y="108049"/>
                  <a:pt x="211678" y="104656"/>
                  <a:pt x="213196" y="98941"/>
                </a:cubicBezTo>
                <a:cubicBezTo>
                  <a:pt x="214714" y="93226"/>
                  <a:pt x="211321" y="87332"/>
                  <a:pt x="205606" y="85814"/>
                </a:cubicBezTo>
                <a:lnTo>
                  <a:pt x="196453" y="83359"/>
                </a:lnTo>
                <a:lnTo>
                  <a:pt x="220429" y="69518"/>
                </a:lnTo>
                <a:cubicBezTo>
                  <a:pt x="227261" y="65589"/>
                  <a:pt x="229627" y="56837"/>
                  <a:pt x="225653" y="50006"/>
                </a:cubicBezTo>
                <a:cubicBezTo>
                  <a:pt x="221679" y="43175"/>
                  <a:pt x="212973" y="40853"/>
                  <a:pt x="206142" y="44782"/>
                </a:cubicBezTo>
                <a:lnTo>
                  <a:pt x="182166" y="58623"/>
                </a:lnTo>
                <a:lnTo>
                  <a:pt x="184621" y="49470"/>
                </a:lnTo>
                <a:cubicBezTo>
                  <a:pt x="186139" y="43755"/>
                  <a:pt x="182746" y="37862"/>
                  <a:pt x="177031" y="36344"/>
                </a:cubicBezTo>
                <a:cubicBezTo>
                  <a:pt x="171316" y="34826"/>
                  <a:pt x="165422" y="38219"/>
                  <a:pt x="163904" y="43934"/>
                </a:cubicBezTo>
                <a:lnTo>
                  <a:pt x="155912" y="73804"/>
                </a:lnTo>
                <a:lnTo>
                  <a:pt x="128587" y="89565"/>
                </a:lnTo>
                <a:lnTo>
                  <a:pt x="128587" y="58043"/>
                </a:lnTo>
                <a:lnTo>
                  <a:pt x="150465" y="36165"/>
                </a:lnTo>
                <a:cubicBezTo>
                  <a:pt x="154662" y="31968"/>
                  <a:pt x="154662" y="25182"/>
                  <a:pt x="150465" y="21029"/>
                </a:cubicBezTo>
                <a:cubicBezTo>
                  <a:pt x="146268" y="16877"/>
                  <a:pt x="139482" y="16832"/>
                  <a:pt x="135329" y="21029"/>
                </a:cubicBezTo>
                <a:lnTo>
                  <a:pt x="128632" y="27727"/>
                </a:lnTo>
                <a:lnTo>
                  <a:pt x="128632" y="0"/>
                </a:lnTo>
                <a:close/>
              </a:path>
            </a:pathLst>
          </a:custGeom>
          <a:solidFill>
            <a:srgbClr val="2B7FFF"/>
          </a:solidFill>
          <a:ln/>
        </p:spPr>
      </p:sp>
      <p:sp>
        <p:nvSpPr>
          <p:cNvPr id="14" name="Text 11"/>
          <p:cNvSpPr/>
          <p:nvPr/>
        </p:nvSpPr>
        <p:spPr>
          <a:xfrm>
            <a:off x="895350" y="4305300"/>
            <a:ext cx="1362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93C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Soğuma (5 dk)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533400" y="4648200"/>
            <a:ext cx="424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Yavaş yürüyüş ve esneme hareketleri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5013921" y="1238250"/>
            <a:ext cx="6800850" cy="3829050"/>
          </a:xfrm>
          <a:custGeom>
            <a:avLst/>
            <a:gdLst/>
            <a:ahLst/>
            <a:cxnLst/>
            <a:rect l="l" t="t" r="r" b="b"/>
            <a:pathLst>
              <a:path w="6800850" h="3829050">
                <a:moveTo>
                  <a:pt x="38100" y="0"/>
                </a:moveTo>
                <a:lnTo>
                  <a:pt x="6762750" y="0"/>
                </a:lnTo>
                <a:cubicBezTo>
                  <a:pt x="6783778" y="0"/>
                  <a:pt x="6800850" y="17072"/>
                  <a:pt x="6800850" y="38100"/>
                </a:cubicBezTo>
                <a:lnTo>
                  <a:pt x="6800850" y="3676654"/>
                </a:lnTo>
                <a:cubicBezTo>
                  <a:pt x="6800850" y="3760820"/>
                  <a:pt x="6732620" y="3829050"/>
                  <a:pt x="6648454" y="3829050"/>
                </a:cubicBezTo>
                <a:lnTo>
                  <a:pt x="152396" y="3829050"/>
                </a:lnTo>
                <a:cubicBezTo>
                  <a:pt x="68230" y="3829050"/>
                  <a:pt x="0" y="3760820"/>
                  <a:pt x="0" y="3676654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5013921" y="1238250"/>
            <a:ext cx="6800850" cy="38100"/>
          </a:xfrm>
          <a:custGeom>
            <a:avLst/>
            <a:gdLst/>
            <a:ahLst/>
            <a:cxnLst/>
            <a:rect l="l" t="t" r="r" b="b"/>
            <a:pathLst>
              <a:path w="6800850" h="38100">
                <a:moveTo>
                  <a:pt x="38100" y="0"/>
                </a:moveTo>
                <a:lnTo>
                  <a:pt x="6762750" y="0"/>
                </a:lnTo>
                <a:cubicBezTo>
                  <a:pt x="6783778" y="0"/>
                  <a:pt x="6800850" y="17072"/>
                  <a:pt x="6800850" y="38100"/>
                </a:cubicBezTo>
                <a:lnTo>
                  <a:pt x="680085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615FFF"/>
          </a:solidFill>
          <a:ln/>
        </p:spPr>
      </p:sp>
      <p:sp>
        <p:nvSpPr>
          <p:cNvPr id="18" name="Shape 15"/>
          <p:cNvSpPr/>
          <p:nvPr/>
        </p:nvSpPr>
        <p:spPr>
          <a:xfrm>
            <a:off x="5166321" y="1447800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35719" y="41672"/>
                </a:moveTo>
                <a:cubicBezTo>
                  <a:pt x="35719" y="31812"/>
                  <a:pt x="43718" y="23812"/>
                  <a:pt x="53578" y="23812"/>
                </a:cubicBezTo>
                <a:cubicBezTo>
                  <a:pt x="63438" y="23812"/>
                  <a:pt x="71438" y="31812"/>
                  <a:pt x="71438" y="41672"/>
                </a:cubicBezTo>
                <a:lnTo>
                  <a:pt x="71438" y="83344"/>
                </a:lnTo>
                <a:lnTo>
                  <a:pt x="166688" y="83344"/>
                </a:lnTo>
                <a:lnTo>
                  <a:pt x="166688" y="41672"/>
                </a:lnTo>
                <a:cubicBezTo>
                  <a:pt x="166688" y="31812"/>
                  <a:pt x="174687" y="23812"/>
                  <a:pt x="184547" y="23812"/>
                </a:cubicBezTo>
                <a:cubicBezTo>
                  <a:pt x="194407" y="23812"/>
                  <a:pt x="202406" y="31812"/>
                  <a:pt x="202406" y="41672"/>
                </a:cubicBezTo>
                <a:lnTo>
                  <a:pt x="202406" y="47625"/>
                </a:lnTo>
                <a:lnTo>
                  <a:pt x="208359" y="47625"/>
                </a:lnTo>
                <a:cubicBezTo>
                  <a:pt x="218219" y="47625"/>
                  <a:pt x="226219" y="55625"/>
                  <a:pt x="226219" y="65484"/>
                </a:cubicBezTo>
                <a:lnTo>
                  <a:pt x="226219" y="83344"/>
                </a:lnTo>
                <a:cubicBezTo>
                  <a:pt x="232804" y="83344"/>
                  <a:pt x="238125" y="88664"/>
                  <a:pt x="238125" y="95250"/>
                </a:cubicBezTo>
                <a:cubicBezTo>
                  <a:pt x="238125" y="101836"/>
                  <a:pt x="232804" y="107156"/>
                  <a:pt x="226219" y="107156"/>
                </a:cubicBezTo>
                <a:lnTo>
                  <a:pt x="226219" y="125016"/>
                </a:lnTo>
                <a:cubicBezTo>
                  <a:pt x="226219" y="134875"/>
                  <a:pt x="218219" y="142875"/>
                  <a:pt x="208359" y="142875"/>
                </a:cubicBezTo>
                <a:lnTo>
                  <a:pt x="202406" y="142875"/>
                </a:lnTo>
                <a:lnTo>
                  <a:pt x="202406" y="148828"/>
                </a:lnTo>
                <a:cubicBezTo>
                  <a:pt x="202406" y="158688"/>
                  <a:pt x="194407" y="166688"/>
                  <a:pt x="184547" y="166688"/>
                </a:cubicBezTo>
                <a:cubicBezTo>
                  <a:pt x="174687" y="166688"/>
                  <a:pt x="166688" y="158688"/>
                  <a:pt x="166688" y="148828"/>
                </a:cubicBezTo>
                <a:lnTo>
                  <a:pt x="166688" y="107156"/>
                </a:lnTo>
                <a:lnTo>
                  <a:pt x="71438" y="107156"/>
                </a:lnTo>
                <a:lnTo>
                  <a:pt x="71438" y="148828"/>
                </a:lnTo>
                <a:cubicBezTo>
                  <a:pt x="71438" y="158688"/>
                  <a:pt x="63438" y="166688"/>
                  <a:pt x="53578" y="166688"/>
                </a:cubicBezTo>
                <a:cubicBezTo>
                  <a:pt x="43718" y="166688"/>
                  <a:pt x="35719" y="158688"/>
                  <a:pt x="35719" y="148828"/>
                </a:cubicBezTo>
                <a:lnTo>
                  <a:pt x="35719" y="142875"/>
                </a:lnTo>
                <a:lnTo>
                  <a:pt x="29766" y="142875"/>
                </a:lnTo>
                <a:cubicBezTo>
                  <a:pt x="19906" y="142875"/>
                  <a:pt x="11906" y="134875"/>
                  <a:pt x="11906" y="125016"/>
                </a:cubicBezTo>
                <a:lnTo>
                  <a:pt x="11906" y="107156"/>
                </a:lnTo>
                <a:cubicBezTo>
                  <a:pt x="5321" y="107156"/>
                  <a:pt x="0" y="101836"/>
                  <a:pt x="0" y="95250"/>
                </a:cubicBezTo>
                <a:cubicBezTo>
                  <a:pt x="0" y="88664"/>
                  <a:pt x="5321" y="83344"/>
                  <a:pt x="11906" y="83344"/>
                </a:cubicBezTo>
                <a:lnTo>
                  <a:pt x="11906" y="65484"/>
                </a:lnTo>
                <a:cubicBezTo>
                  <a:pt x="11906" y="55625"/>
                  <a:pt x="19906" y="47625"/>
                  <a:pt x="29766" y="47625"/>
                </a:cubicBezTo>
                <a:lnTo>
                  <a:pt x="35719" y="47625"/>
                </a:lnTo>
                <a:lnTo>
                  <a:pt x="35719" y="41672"/>
                </a:lnTo>
                <a:close/>
              </a:path>
            </a:pathLst>
          </a:custGeom>
          <a:solidFill>
            <a:srgbClr val="615FFF"/>
          </a:solidFill>
          <a:ln/>
        </p:spPr>
      </p:sp>
      <p:sp>
        <p:nvSpPr>
          <p:cNvPr id="19" name="Text 16"/>
          <p:cNvSpPr/>
          <p:nvPr/>
        </p:nvSpPr>
        <p:spPr>
          <a:xfrm>
            <a:off x="5404446" y="1409700"/>
            <a:ext cx="6353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372AA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Ana Aktiviteler (20 dk)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5166321" y="17907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EEF2FF"/>
          </a:solidFill>
          <a:ln/>
        </p:spPr>
      </p:sp>
      <p:sp>
        <p:nvSpPr>
          <p:cNvPr id="21" name="Shape 18"/>
          <p:cNvSpPr/>
          <p:nvPr/>
        </p:nvSpPr>
        <p:spPr>
          <a:xfrm>
            <a:off x="5280621" y="19050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615FFF"/>
          </a:solidFill>
          <a:ln/>
        </p:spPr>
      </p:sp>
      <p:sp>
        <p:nvSpPr>
          <p:cNvPr id="22" name="Text 19"/>
          <p:cNvSpPr/>
          <p:nvPr/>
        </p:nvSpPr>
        <p:spPr>
          <a:xfrm>
            <a:off x="5242521" y="19050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5699721" y="1905000"/>
            <a:ext cx="46767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372AA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Yastık Kalesi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5699721" y="2171700"/>
            <a:ext cx="4667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Yastıklarla engel parkuru oluşturma - yaratıcılık ve motor beceriler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5166321" y="25908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EFF6FF"/>
          </a:solidFill>
          <a:ln/>
        </p:spPr>
      </p:sp>
      <p:sp>
        <p:nvSpPr>
          <p:cNvPr id="26" name="Shape 23"/>
          <p:cNvSpPr/>
          <p:nvPr/>
        </p:nvSpPr>
        <p:spPr>
          <a:xfrm>
            <a:off x="5280621" y="27051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2B7FFF"/>
          </a:solidFill>
          <a:ln/>
        </p:spPr>
      </p:sp>
      <p:sp>
        <p:nvSpPr>
          <p:cNvPr id="27" name="Text 24"/>
          <p:cNvSpPr/>
          <p:nvPr/>
        </p:nvSpPr>
        <p:spPr>
          <a:xfrm>
            <a:off x="5242521" y="27051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5699721" y="2705100"/>
            <a:ext cx="4467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93CB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Balon Voleybolu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5699721" y="2971800"/>
            <a:ext cx="4457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Yere değirmeden balonu havada tutma - el-göz koordinasyonu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5166321" y="33909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ECFEFF"/>
          </a:solidFill>
          <a:ln/>
        </p:spPr>
      </p:sp>
      <p:sp>
        <p:nvSpPr>
          <p:cNvPr id="31" name="Shape 28"/>
          <p:cNvSpPr/>
          <p:nvPr/>
        </p:nvSpPr>
        <p:spPr>
          <a:xfrm>
            <a:off x="5280621" y="35052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00B8DB"/>
          </a:solidFill>
          <a:ln/>
        </p:spPr>
      </p:sp>
      <p:sp>
        <p:nvSpPr>
          <p:cNvPr id="32" name="Text 29"/>
          <p:cNvSpPr/>
          <p:nvPr/>
        </p:nvSpPr>
        <p:spPr>
          <a:xfrm>
            <a:off x="5242521" y="35052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33" name="Text 30"/>
          <p:cNvSpPr/>
          <p:nvPr/>
        </p:nvSpPr>
        <p:spPr>
          <a:xfrm>
            <a:off x="5699721" y="3505200"/>
            <a:ext cx="3495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005F7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Sandalye Yarışı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5699721" y="3771900"/>
            <a:ext cx="3486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Müzikle sandalye etrafında koşma - hız ve refleks</a:t>
            </a:r>
            <a:endParaRPr lang="en-US" sz="1600" dirty="0"/>
          </a:p>
        </p:txBody>
      </p:sp>
      <p:sp>
        <p:nvSpPr>
          <p:cNvPr id="35" name="Shape 32"/>
          <p:cNvSpPr/>
          <p:nvPr/>
        </p:nvSpPr>
        <p:spPr>
          <a:xfrm>
            <a:off x="5166321" y="41910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F0FDFA"/>
          </a:solidFill>
          <a:ln/>
        </p:spPr>
      </p:sp>
      <p:sp>
        <p:nvSpPr>
          <p:cNvPr id="36" name="Shape 33"/>
          <p:cNvSpPr/>
          <p:nvPr/>
        </p:nvSpPr>
        <p:spPr>
          <a:xfrm>
            <a:off x="5280621" y="43053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00BBA7"/>
          </a:solidFill>
          <a:ln/>
        </p:spPr>
      </p:sp>
      <p:sp>
        <p:nvSpPr>
          <p:cNvPr id="37" name="Text 34"/>
          <p:cNvSpPr/>
          <p:nvPr/>
        </p:nvSpPr>
        <p:spPr>
          <a:xfrm>
            <a:off x="5242521" y="43053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5699721" y="4305300"/>
            <a:ext cx="46196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005F5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Hazine Avı</a:t>
            </a:r>
            <a:endParaRPr lang="en-US" sz="1600" dirty="0"/>
          </a:p>
        </p:txBody>
      </p:sp>
      <p:sp>
        <p:nvSpPr>
          <p:cNvPr id="39" name="Text 36"/>
          <p:cNvSpPr/>
          <p:nvPr/>
        </p:nvSpPr>
        <p:spPr>
          <a:xfrm>
            <a:off x="5699721" y="4572000"/>
            <a:ext cx="4610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Evde saklanmış oyuncakları bulma (koşarak) - macera ve egzersiz</a:t>
            </a:r>
            <a:endParaRPr lang="en-US" sz="1600" dirty="0"/>
          </a:p>
        </p:txBody>
      </p:sp>
      <p:sp>
        <p:nvSpPr>
          <p:cNvPr id="40" name="Shape 37"/>
          <p:cNvSpPr/>
          <p:nvPr/>
        </p:nvSpPr>
        <p:spPr>
          <a:xfrm>
            <a:off x="5013921" y="5181600"/>
            <a:ext cx="6800850" cy="914400"/>
          </a:xfrm>
          <a:custGeom>
            <a:avLst/>
            <a:gdLst/>
            <a:ahLst/>
            <a:cxnLst/>
            <a:rect l="l" t="t" r="r" b="b"/>
            <a:pathLst>
              <a:path w="6800850" h="914400">
                <a:moveTo>
                  <a:pt x="152403" y="0"/>
                </a:moveTo>
                <a:lnTo>
                  <a:pt x="6648447" y="0"/>
                </a:lnTo>
                <a:cubicBezTo>
                  <a:pt x="6732617" y="0"/>
                  <a:pt x="6800850" y="68233"/>
                  <a:pt x="6800850" y="152403"/>
                </a:cubicBezTo>
                <a:lnTo>
                  <a:pt x="6800850" y="761997"/>
                </a:lnTo>
                <a:cubicBezTo>
                  <a:pt x="6800850" y="846167"/>
                  <a:pt x="6732617" y="914400"/>
                  <a:pt x="6648447" y="914400"/>
                </a:cubicBezTo>
                <a:lnTo>
                  <a:pt x="152403" y="914400"/>
                </a:lnTo>
                <a:cubicBezTo>
                  <a:pt x="68290" y="914400"/>
                  <a:pt x="0" y="846110"/>
                  <a:pt x="0" y="761997"/>
                </a:cubicBezTo>
                <a:lnTo>
                  <a:pt x="0" y="152403"/>
                </a:lnTo>
                <a:cubicBezTo>
                  <a:pt x="0" y="68290"/>
                  <a:pt x="68290" y="0"/>
                  <a:pt x="152403" y="0"/>
                </a:cubicBezTo>
                <a:close/>
              </a:path>
            </a:pathLst>
          </a:custGeom>
          <a:gradFill rotWithShape="1" flip="none">
            <a:gsLst>
              <a:gs pos="0">
                <a:srgbClr val="615FFF"/>
              </a:gs>
              <a:gs pos="100000">
                <a:srgbClr val="2B7FFF"/>
              </a:gs>
            </a:gsLst>
            <a:lin ang="0" scaled="1"/>
          </a:gradFill>
          <a:ln/>
        </p:spPr>
      </p:sp>
      <p:sp>
        <p:nvSpPr>
          <p:cNvPr id="41" name="Shape 38"/>
          <p:cNvSpPr/>
          <p:nvPr/>
        </p:nvSpPr>
        <p:spPr>
          <a:xfrm>
            <a:off x="5190133" y="53721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03361" y="3200"/>
                </a:moveTo>
                <a:cubicBezTo>
                  <a:pt x="98785" y="-1042"/>
                  <a:pt x="91715" y="-1042"/>
                  <a:pt x="87176" y="3200"/>
                </a:cubicBezTo>
                <a:lnTo>
                  <a:pt x="3832" y="80590"/>
                </a:lnTo>
                <a:cubicBezTo>
                  <a:pt x="260" y="83939"/>
                  <a:pt x="-930" y="89111"/>
                  <a:pt x="856" y="93650"/>
                </a:cubicBezTo>
                <a:cubicBezTo>
                  <a:pt x="2642" y="98189"/>
                  <a:pt x="6995" y="101203"/>
                  <a:pt x="11906" y="101203"/>
                </a:cubicBezTo>
                <a:lnTo>
                  <a:pt x="17859" y="101203"/>
                </a:lnTo>
                <a:lnTo>
                  <a:pt x="17859" y="166688"/>
                </a:lnTo>
                <a:cubicBezTo>
                  <a:pt x="17859" y="179822"/>
                  <a:pt x="28538" y="190500"/>
                  <a:pt x="41672" y="190500"/>
                </a:cubicBezTo>
                <a:lnTo>
                  <a:pt x="148828" y="190500"/>
                </a:lnTo>
                <a:cubicBezTo>
                  <a:pt x="161962" y="190500"/>
                  <a:pt x="172641" y="179822"/>
                  <a:pt x="172641" y="166688"/>
                </a:cubicBezTo>
                <a:lnTo>
                  <a:pt x="172641" y="101203"/>
                </a:lnTo>
                <a:lnTo>
                  <a:pt x="178594" y="101203"/>
                </a:lnTo>
                <a:cubicBezTo>
                  <a:pt x="183505" y="101203"/>
                  <a:pt x="187896" y="98189"/>
                  <a:pt x="189681" y="93650"/>
                </a:cubicBezTo>
                <a:cubicBezTo>
                  <a:pt x="191467" y="89111"/>
                  <a:pt x="190277" y="83902"/>
                  <a:pt x="186705" y="80590"/>
                </a:cubicBezTo>
                <a:lnTo>
                  <a:pt x="103361" y="3200"/>
                </a:lnTo>
                <a:close/>
                <a:moveTo>
                  <a:pt x="89297" y="119063"/>
                </a:moveTo>
                <a:lnTo>
                  <a:pt x="101203" y="119063"/>
                </a:lnTo>
                <a:cubicBezTo>
                  <a:pt x="111063" y="119063"/>
                  <a:pt x="119063" y="127062"/>
                  <a:pt x="119063" y="136922"/>
                </a:cubicBezTo>
                <a:lnTo>
                  <a:pt x="119063" y="172641"/>
                </a:lnTo>
                <a:lnTo>
                  <a:pt x="71438" y="172641"/>
                </a:lnTo>
                <a:lnTo>
                  <a:pt x="71438" y="136922"/>
                </a:lnTo>
                <a:cubicBezTo>
                  <a:pt x="71438" y="127062"/>
                  <a:pt x="79437" y="119063"/>
                  <a:pt x="89297" y="11906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2" name="Text 39"/>
          <p:cNvSpPr/>
          <p:nvPr/>
        </p:nvSpPr>
        <p:spPr>
          <a:xfrm>
            <a:off x="5404446" y="5334000"/>
            <a:ext cx="6353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Aile Aktivitesi</a:t>
            </a:r>
            <a:endParaRPr lang="en-US" sz="1600" dirty="0"/>
          </a:p>
        </p:txBody>
      </p:sp>
      <p:sp>
        <p:nvSpPr>
          <p:cNvPr id="43" name="Text 40"/>
          <p:cNvSpPr/>
          <p:nvPr/>
        </p:nvSpPr>
        <p:spPr>
          <a:xfrm>
            <a:off x="5166321" y="5676900"/>
            <a:ext cx="65817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Ailecek oyun turnuvası! Her oyunu birlikte oynayın!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9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F0FDFA"/>
              </a:gs>
              <a:gs pos="100000">
                <a:srgbClr val="CEFAFE"/>
              </a:gs>
            </a:gsLst>
            <a:lin ang="2700000" scaled="1"/>
          </a:gradFill>
          <a:ln/>
        </p:spPr>
      </p:sp>
      <p:sp>
        <p:nvSpPr>
          <p:cNvPr id="3" name="Shape 1"/>
          <p:cNvSpPr/>
          <p:nvPr/>
        </p:nvSpPr>
        <p:spPr>
          <a:xfrm>
            <a:off x="381000" y="463553"/>
            <a:ext cx="590550" cy="523875"/>
          </a:xfrm>
          <a:custGeom>
            <a:avLst/>
            <a:gdLst/>
            <a:ahLst/>
            <a:cxnLst/>
            <a:rect l="l" t="t" r="r" b="b"/>
            <a:pathLst>
              <a:path w="590550" h="523875">
                <a:moveTo>
                  <a:pt x="152400" y="0"/>
                </a:moveTo>
                <a:lnTo>
                  <a:pt x="438150" y="0"/>
                </a:lnTo>
                <a:cubicBezTo>
                  <a:pt x="522318" y="0"/>
                  <a:pt x="590550" y="68232"/>
                  <a:pt x="590550" y="152400"/>
                </a:cubicBezTo>
                <a:lnTo>
                  <a:pt x="590550" y="371475"/>
                </a:lnTo>
                <a:cubicBezTo>
                  <a:pt x="590550" y="455643"/>
                  <a:pt x="522318" y="523875"/>
                  <a:pt x="438150" y="523875"/>
                </a:cubicBezTo>
                <a:lnTo>
                  <a:pt x="152400" y="523875"/>
                </a:lnTo>
                <a:cubicBezTo>
                  <a:pt x="68232" y="523875"/>
                  <a:pt x="0" y="455643"/>
                  <a:pt x="0" y="371475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00BBA7"/>
          </a:solidFill>
          <a:ln/>
        </p:spPr>
      </p:sp>
      <p:sp>
        <p:nvSpPr>
          <p:cNvPr id="4" name="Shape 2"/>
          <p:cNvSpPr/>
          <p:nvPr/>
        </p:nvSpPr>
        <p:spPr>
          <a:xfrm>
            <a:off x="497681" y="577853"/>
            <a:ext cx="357188" cy="285750"/>
          </a:xfrm>
          <a:custGeom>
            <a:avLst/>
            <a:gdLst/>
            <a:ahLst/>
            <a:cxnLst/>
            <a:rect l="l" t="t" r="r" b="b"/>
            <a:pathLst>
              <a:path w="357188" h="285750">
                <a:moveTo>
                  <a:pt x="178594" y="8930"/>
                </a:moveTo>
                <a:cubicBezTo>
                  <a:pt x="210629" y="8930"/>
                  <a:pt x="236637" y="34938"/>
                  <a:pt x="236637" y="66973"/>
                </a:cubicBezTo>
                <a:cubicBezTo>
                  <a:pt x="236637" y="99007"/>
                  <a:pt x="210629" y="125016"/>
                  <a:pt x="178594" y="125016"/>
                </a:cubicBezTo>
                <a:cubicBezTo>
                  <a:pt x="146559" y="125016"/>
                  <a:pt x="120551" y="99007"/>
                  <a:pt x="120551" y="66973"/>
                </a:cubicBezTo>
                <a:cubicBezTo>
                  <a:pt x="120551" y="34938"/>
                  <a:pt x="146559" y="8930"/>
                  <a:pt x="178594" y="8930"/>
                </a:cubicBezTo>
                <a:close/>
                <a:moveTo>
                  <a:pt x="53578" y="49113"/>
                </a:moveTo>
                <a:cubicBezTo>
                  <a:pt x="75756" y="49113"/>
                  <a:pt x="93762" y="67119"/>
                  <a:pt x="93762" y="89297"/>
                </a:cubicBezTo>
                <a:cubicBezTo>
                  <a:pt x="93762" y="111475"/>
                  <a:pt x="75756" y="129480"/>
                  <a:pt x="53578" y="129480"/>
                </a:cubicBezTo>
                <a:cubicBezTo>
                  <a:pt x="31400" y="129480"/>
                  <a:pt x="13395" y="111475"/>
                  <a:pt x="13395" y="89297"/>
                </a:cubicBezTo>
                <a:cubicBezTo>
                  <a:pt x="13395" y="67119"/>
                  <a:pt x="31400" y="49113"/>
                  <a:pt x="53578" y="49113"/>
                </a:cubicBezTo>
                <a:close/>
                <a:moveTo>
                  <a:pt x="0" y="232172"/>
                </a:moveTo>
                <a:cubicBezTo>
                  <a:pt x="0" y="192714"/>
                  <a:pt x="31979" y="160734"/>
                  <a:pt x="71438" y="160734"/>
                </a:cubicBezTo>
                <a:cubicBezTo>
                  <a:pt x="78581" y="160734"/>
                  <a:pt x="85502" y="161795"/>
                  <a:pt x="92032" y="163748"/>
                </a:cubicBezTo>
                <a:cubicBezTo>
                  <a:pt x="73670" y="184286"/>
                  <a:pt x="62508" y="211410"/>
                  <a:pt x="62508" y="241102"/>
                </a:cubicBezTo>
                <a:lnTo>
                  <a:pt x="62508" y="250031"/>
                </a:lnTo>
                <a:cubicBezTo>
                  <a:pt x="62508" y="256394"/>
                  <a:pt x="63847" y="262421"/>
                  <a:pt x="66247" y="267891"/>
                </a:cubicBezTo>
                <a:lnTo>
                  <a:pt x="17859" y="267891"/>
                </a:lnTo>
                <a:cubicBezTo>
                  <a:pt x="7981" y="267891"/>
                  <a:pt x="0" y="259910"/>
                  <a:pt x="0" y="250031"/>
                </a:cubicBezTo>
                <a:lnTo>
                  <a:pt x="0" y="232172"/>
                </a:lnTo>
                <a:close/>
                <a:moveTo>
                  <a:pt x="290940" y="267891"/>
                </a:moveTo>
                <a:cubicBezTo>
                  <a:pt x="293340" y="262421"/>
                  <a:pt x="294680" y="256394"/>
                  <a:pt x="294680" y="250031"/>
                </a:cubicBezTo>
                <a:lnTo>
                  <a:pt x="294680" y="241102"/>
                </a:lnTo>
                <a:cubicBezTo>
                  <a:pt x="294680" y="211410"/>
                  <a:pt x="283518" y="184286"/>
                  <a:pt x="265156" y="163748"/>
                </a:cubicBezTo>
                <a:cubicBezTo>
                  <a:pt x="271686" y="161795"/>
                  <a:pt x="278606" y="160734"/>
                  <a:pt x="285750" y="160734"/>
                </a:cubicBezTo>
                <a:cubicBezTo>
                  <a:pt x="325208" y="160734"/>
                  <a:pt x="357188" y="192714"/>
                  <a:pt x="357188" y="232172"/>
                </a:cubicBezTo>
                <a:lnTo>
                  <a:pt x="357188" y="250031"/>
                </a:lnTo>
                <a:cubicBezTo>
                  <a:pt x="357188" y="259910"/>
                  <a:pt x="349207" y="267891"/>
                  <a:pt x="339328" y="267891"/>
                </a:cubicBezTo>
                <a:lnTo>
                  <a:pt x="290940" y="267891"/>
                </a:lnTo>
                <a:close/>
                <a:moveTo>
                  <a:pt x="263426" y="89297"/>
                </a:moveTo>
                <a:cubicBezTo>
                  <a:pt x="263426" y="67119"/>
                  <a:pt x="281431" y="49113"/>
                  <a:pt x="303609" y="49113"/>
                </a:cubicBezTo>
                <a:cubicBezTo>
                  <a:pt x="325787" y="49113"/>
                  <a:pt x="343793" y="67119"/>
                  <a:pt x="343793" y="89297"/>
                </a:cubicBezTo>
                <a:cubicBezTo>
                  <a:pt x="343793" y="111475"/>
                  <a:pt x="325787" y="129480"/>
                  <a:pt x="303609" y="129480"/>
                </a:cubicBezTo>
                <a:cubicBezTo>
                  <a:pt x="281431" y="129480"/>
                  <a:pt x="263426" y="111475"/>
                  <a:pt x="263426" y="89297"/>
                </a:cubicBezTo>
                <a:close/>
                <a:moveTo>
                  <a:pt x="89297" y="241102"/>
                </a:moveTo>
                <a:cubicBezTo>
                  <a:pt x="89297" y="191765"/>
                  <a:pt x="129257" y="151805"/>
                  <a:pt x="178594" y="151805"/>
                </a:cubicBezTo>
                <a:cubicBezTo>
                  <a:pt x="227930" y="151805"/>
                  <a:pt x="267891" y="191765"/>
                  <a:pt x="267891" y="241102"/>
                </a:cubicBezTo>
                <a:lnTo>
                  <a:pt x="267891" y="250031"/>
                </a:lnTo>
                <a:cubicBezTo>
                  <a:pt x="267891" y="259910"/>
                  <a:pt x="259910" y="267891"/>
                  <a:pt x="250031" y="267891"/>
                </a:cubicBezTo>
                <a:lnTo>
                  <a:pt x="107156" y="267891"/>
                </a:lnTo>
                <a:cubicBezTo>
                  <a:pt x="97278" y="267891"/>
                  <a:pt x="89297" y="259910"/>
                  <a:pt x="89297" y="250031"/>
                </a:cubicBezTo>
                <a:lnTo>
                  <a:pt x="89297" y="241102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1119188" y="381000"/>
            <a:ext cx="23526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005F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Cumartesi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19188" y="762000"/>
            <a:ext cx="2295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00968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Aile Aktiviteleri Günü</a:t>
            </a:r>
            <a:endParaRPr lang="en-US" sz="1600" dirty="0"/>
          </a:p>
        </p:txBody>
      </p:sp>
      <p:pic>
        <p:nvPicPr>
          <p:cNvPr id="7" name="Image 0" descr="https://kimi-web-img.moonshot.cn/img/telephysio.in/1de842115e8b10ef65e4e2fb196ae2015545d425.jpg">    </p:cNvPr>
          <p:cNvPicPr>
            <a:picLocks noChangeAspect="1"/>
          </p:cNvPicPr>
          <p:nvPr/>
        </p:nvPicPr>
        <p:blipFill>
          <a:blip r:embed="rId1"/>
          <a:srcRect l="0" r="0" t="16138" b="16138"/>
          <a:stretch/>
        </p:blipFill>
        <p:spPr>
          <a:xfrm>
            <a:off x="381000" y="1219200"/>
            <a:ext cx="5600700" cy="2133600"/>
          </a:xfrm>
          <a:prstGeom prst="roundRect">
            <a:avLst>
              <a:gd name="adj" fmla="val 7143"/>
            </a:avLst>
          </a:prstGeom>
        </p:spPr>
      </p:pic>
      <p:sp>
        <p:nvSpPr>
          <p:cNvPr id="8" name="Shape 5"/>
          <p:cNvSpPr/>
          <p:nvPr/>
        </p:nvSpPr>
        <p:spPr>
          <a:xfrm>
            <a:off x="381000" y="3505200"/>
            <a:ext cx="5600700" cy="1028700"/>
          </a:xfrm>
          <a:custGeom>
            <a:avLst/>
            <a:gdLst/>
            <a:ahLst/>
            <a:cxnLst/>
            <a:rect l="l" t="t" r="r" b="b"/>
            <a:pathLst>
              <a:path w="5600700" h="1028700">
                <a:moveTo>
                  <a:pt x="152402" y="0"/>
                </a:moveTo>
                <a:lnTo>
                  <a:pt x="5448298" y="0"/>
                </a:lnTo>
                <a:cubicBezTo>
                  <a:pt x="5532467" y="0"/>
                  <a:pt x="5600700" y="68233"/>
                  <a:pt x="5600700" y="152402"/>
                </a:cubicBezTo>
                <a:lnTo>
                  <a:pt x="5600700" y="876298"/>
                </a:lnTo>
                <a:cubicBezTo>
                  <a:pt x="5600700" y="960467"/>
                  <a:pt x="5532467" y="1028700"/>
                  <a:pt x="5448298" y="1028700"/>
                </a:cubicBezTo>
                <a:lnTo>
                  <a:pt x="152402" y="1028700"/>
                </a:lnTo>
                <a:cubicBezTo>
                  <a:pt x="68233" y="1028700"/>
                  <a:pt x="0" y="960467"/>
                  <a:pt x="0" y="876298"/>
                </a:cubicBezTo>
                <a:lnTo>
                  <a:pt x="0" y="152402"/>
                </a:lnTo>
                <a:cubicBezTo>
                  <a:pt x="0" y="68289"/>
                  <a:pt x="68289" y="0"/>
                  <a:pt x="152402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14363" y="371475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71661" y="-11787"/>
                </a:moveTo>
                <a:cubicBezTo>
                  <a:pt x="75813" y="-15270"/>
                  <a:pt x="81930" y="-15136"/>
                  <a:pt x="85904" y="-11385"/>
                </a:cubicBezTo>
                <a:cubicBezTo>
                  <a:pt x="91395" y="-6206"/>
                  <a:pt x="96307" y="-491"/>
                  <a:pt x="101039" y="5313"/>
                </a:cubicBezTo>
                <a:cubicBezTo>
                  <a:pt x="107067" y="12680"/>
                  <a:pt x="114300" y="22414"/>
                  <a:pt x="121265" y="33977"/>
                </a:cubicBezTo>
                <a:cubicBezTo>
                  <a:pt x="123587" y="30941"/>
                  <a:pt x="125730" y="28262"/>
                  <a:pt x="127605" y="25985"/>
                </a:cubicBezTo>
                <a:cubicBezTo>
                  <a:pt x="128096" y="25405"/>
                  <a:pt x="128588" y="24780"/>
                  <a:pt x="129079" y="24155"/>
                </a:cubicBezTo>
                <a:cubicBezTo>
                  <a:pt x="132606" y="19779"/>
                  <a:pt x="136981" y="14287"/>
                  <a:pt x="142830" y="14287"/>
                </a:cubicBezTo>
                <a:cubicBezTo>
                  <a:pt x="148813" y="14287"/>
                  <a:pt x="153010" y="19601"/>
                  <a:pt x="156582" y="24155"/>
                </a:cubicBezTo>
                <a:cubicBezTo>
                  <a:pt x="157163" y="24914"/>
                  <a:pt x="157743" y="25628"/>
                  <a:pt x="158323" y="26298"/>
                </a:cubicBezTo>
                <a:cubicBezTo>
                  <a:pt x="162922" y="31834"/>
                  <a:pt x="169039" y="39826"/>
                  <a:pt x="175156" y="49694"/>
                </a:cubicBezTo>
                <a:cubicBezTo>
                  <a:pt x="187300" y="69294"/>
                  <a:pt x="199980" y="97200"/>
                  <a:pt x="199980" y="128543"/>
                </a:cubicBezTo>
                <a:cubicBezTo>
                  <a:pt x="199980" y="183773"/>
                  <a:pt x="155198" y="228555"/>
                  <a:pt x="99968" y="228555"/>
                </a:cubicBezTo>
                <a:cubicBezTo>
                  <a:pt x="44738" y="228555"/>
                  <a:pt x="0" y="183818"/>
                  <a:pt x="0" y="128588"/>
                </a:cubicBezTo>
                <a:cubicBezTo>
                  <a:pt x="0" y="87913"/>
                  <a:pt x="18351" y="52685"/>
                  <a:pt x="35942" y="28129"/>
                </a:cubicBezTo>
                <a:cubicBezTo>
                  <a:pt x="44827" y="15761"/>
                  <a:pt x="53667" y="5849"/>
                  <a:pt x="60320" y="-938"/>
                </a:cubicBezTo>
                <a:cubicBezTo>
                  <a:pt x="63981" y="-4688"/>
                  <a:pt x="67687" y="-8394"/>
                  <a:pt x="71705" y="-11743"/>
                </a:cubicBezTo>
                <a:close/>
                <a:moveTo>
                  <a:pt x="100772" y="185738"/>
                </a:moveTo>
                <a:cubicBezTo>
                  <a:pt x="112068" y="185738"/>
                  <a:pt x="122069" y="182612"/>
                  <a:pt x="131490" y="176361"/>
                </a:cubicBezTo>
                <a:cubicBezTo>
                  <a:pt x="150287" y="163235"/>
                  <a:pt x="155332" y="136981"/>
                  <a:pt x="144036" y="116354"/>
                </a:cubicBezTo>
                <a:cubicBezTo>
                  <a:pt x="142027" y="112335"/>
                  <a:pt x="136892" y="112068"/>
                  <a:pt x="133990" y="115461"/>
                </a:cubicBezTo>
                <a:lnTo>
                  <a:pt x="122739" y="128543"/>
                </a:lnTo>
                <a:cubicBezTo>
                  <a:pt x="119792" y="131936"/>
                  <a:pt x="114479" y="131847"/>
                  <a:pt x="111710" y="128320"/>
                </a:cubicBezTo>
                <a:cubicBezTo>
                  <a:pt x="103986" y="118452"/>
                  <a:pt x="89788" y="100459"/>
                  <a:pt x="82555" y="91261"/>
                </a:cubicBezTo>
                <a:cubicBezTo>
                  <a:pt x="80144" y="88181"/>
                  <a:pt x="75768" y="87690"/>
                  <a:pt x="72956" y="90413"/>
                </a:cubicBezTo>
                <a:cubicBezTo>
                  <a:pt x="64785" y="98361"/>
                  <a:pt x="49962" y="115773"/>
                  <a:pt x="49962" y="136981"/>
                </a:cubicBezTo>
                <a:cubicBezTo>
                  <a:pt x="49962" y="167610"/>
                  <a:pt x="72554" y="185738"/>
                  <a:pt x="100727" y="185738"/>
                </a:cubicBezTo>
                <a:close/>
              </a:path>
            </a:pathLst>
          </a:custGeom>
          <a:solidFill>
            <a:srgbClr val="FF6900"/>
          </a:solidFill>
          <a:ln/>
        </p:spPr>
      </p:sp>
      <p:sp>
        <p:nvSpPr>
          <p:cNvPr id="10" name="Text 7"/>
          <p:cNvSpPr/>
          <p:nvPr/>
        </p:nvSpPr>
        <p:spPr>
          <a:xfrm>
            <a:off x="933450" y="3695700"/>
            <a:ext cx="1200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9F2D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Isınma (5 dk)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71500" y="4076700"/>
            <a:ext cx="5305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Ailecek el ele daire oluşturup koşma - birlikte ısının!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381000" y="4686300"/>
            <a:ext cx="5600700" cy="1028700"/>
          </a:xfrm>
          <a:custGeom>
            <a:avLst/>
            <a:gdLst/>
            <a:ahLst/>
            <a:cxnLst/>
            <a:rect l="l" t="t" r="r" b="b"/>
            <a:pathLst>
              <a:path w="5600700" h="1028700">
                <a:moveTo>
                  <a:pt x="152402" y="0"/>
                </a:moveTo>
                <a:lnTo>
                  <a:pt x="5448298" y="0"/>
                </a:lnTo>
                <a:cubicBezTo>
                  <a:pt x="5532467" y="0"/>
                  <a:pt x="5600700" y="68233"/>
                  <a:pt x="5600700" y="152402"/>
                </a:cubicBezTo>
                <a:lnTo>
                  <a:pt x="5600700" y="876298"/>
                </a:lnTo>
                <a:cubicBezTo>
                  <a:pt x="5600700" y="960467"/>
                  <a:pt x="5532467" y="1028700"/>
                  <a:pt x="5448298" y="1028700"/>
                </a:cubicBezTo>
                <a:lnTo>
                  <a:pt x="152402" y="1028700"/>
                </a:lnTo>
                <a:cubicBezTo>
                  <a:pt x="68233" y="1028700"/>
                  <a:pt x="0" y="960467"/>
                  <a:pt x="0" y="876298"/>
                </a:cubicBezTo>
                <a:lnTo>
                  <a:pt x="0" y="152402"/>
                </a:lnTo>
                <a:cubicBezTo>
                  <a:pt x="0" y="68289"/>
                  <a:pt x="68289" y="0"/>
                  <a:pt x="152402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00075" y="48958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28677" y="0"/>
                </a:moveTo>
                <a:cubicBezTo>
                  <a:pt x="128677" y="-7903"/>
                  <a:pt x="122292" y="-14287"/>
                  <a:pt x="114389" y="-14287"/>
                </a:cubicBezTo>
                <a:cubicBezTo>
                  <a:pt x="106487" y="-14287"/>
                  <a:pt x="100102" y="-7903"/>
                  <a:pt x="100102" y="0"/>
                </a:cubicBezTo>
                <a:lnTo>
                  <a:pt x="100102" y="27727"/>
                </a:lnTo>
                <a:lnTo>
                  <a:pt x="93405" y="21029"/>
                </a:lnTo>
                <a:cubicBezTo>
                  <a:pt x="89208" y="16832"/>
                  <a:pt x="82421" y="16832"/>
                  <a:pt x="78269" y="21029"/>
                </a:cubicBezTo>
                <a:cubicBezTo>
                  <a:pt x="74116" y="25226"/>
                  <a:pt x="74072" y="32013"/>
                  <a:pt x="78269" y="36165"/>
                </a:cubicBezTo>
                <a:lnTo>
                  <a:pt x="100146" y="58043"/>
                </a:lnTo>
                <a:lnTo>
                  <a:pt x="100146" y="89565"/>
                </a:lnTo>
                <a:lnTo>
                  <a:pt x="72822" y="73804"/>
                </a:lnTo>
                <a:lnTo>
                  <a:pt x="64830" y="43934"/>
                </a:lnTo>
                <a:cubicBezTo>
                  <a:pt x="63311" y="38219"/>
                  <a:pt x="57418" y="34826"/>
                  <a:pt x="51703" y="36344"/>
                </a:cubicBezTo>
                <a:cubicBezTo>
                  <a:pt x="45988" y="37862"/>
                  <a:pt x="42550" y="43755"/>
                  <a:pt x="44068" y="49470"/>
                </a:cubicBezTo>
                <a:lnTo>
                  <a:pt x="46524" y="58623"/>
                </a:lnTo>
                <a:lnTo>
                  <a:pt x="22547" y="44782"/>
                </a:lnTo>
                <a:cubicBezTo>
                  <a:pt x="15716" y="40853"/>
                  <a:pt x="6965" y="43175"/>
                  <a:pt x="3036" y="50006"/>
                </a:cubicBezTo>
                <a:cubicBezTo>
                  <a:pt x="-893" y="56837"/>
                  <a:pt x="1429" y="65589"/>
                  <a:pt x="8260" y="69518"/>
                </a:cubicBezTo>
                <a:lnTo>
                  <a:pt x="32236" y="83359"/>
                </a:lnTo>
                <a:lnTo>
                  <a:pt x="23083" y="85814"/>
                </a:lnTo>
                <a:cubicBezTo>
                  <a:pt x="17368" y="87332"/>
                  <a:pt x="13975" y="93226"/>
                  <a:pt x="15493" y="98941"/>
                </a:cubicBezTo>
                <a:cubicBezTo>
                  <a:pt x="17011" y="104656"/>
                  <a:pt x="22905" y="108049"/>
                  <a:pt x="28620" y="106531"/>
                </a:cubicBezTo>
                <a:lnTo>
                  <a:pt x="58489" y="98539"/>
                </a:lnTo>
                <a:lnTo>
                  <a:pt x="85814" y="114300"/>
                </a:lnTo>
                <a:lnTo>
                  <a:pt x="58489" y="130061"/>
                </a:lnTo>
                <a:lnTo>
                  <a:pt x="28620" y="122069"/>
                </a:lnTo>
                <a:cubicBezTo>
                  <a:pt x="22905" y="120551"/>
                  <a:pt x="17011" y="123944"/>
                  <a:pt x="15493" y="129659"/>
                </a:cubicBezTo>
                <a:cubicBezTo>
                  <a:pt x="13975" y="135374"/>
                  <a:pt x="17368" y="141268"/>
                  <a:pt x="23083" y="142786"/>
                </a:cubicBezTo>
                <a:lnTo>
                  <a:pt x="32236" y="145241"/>
                </a:lnTo>
                <a:lnTo>
                  <a:pt x="8260" y="159082"/>
                </a:lnTo>
                <a:cubicBezTo>
                  <a:pt x="1429" y="163011"/>
                  <a:pt x="-893" y="171763"/>
                  <a:pt x="3036" y="178594"/>
                </a:cubicBezTo>
                <a:cubicBezTo>
                  <a:pt x="6965" y="185425"/>
                  <a:pt x="15716" y="187791"/>
                  <a:pt x="22547" y="183818"/>
                </a:cubicBezTo>
                <a:lnTo>
                  <a:pt x="46524" y="169977"/>
                </a:lnTo>
                <a:lnTo>
                  <a:pt x="44068" y="179130"/>
                </a:lnTo>
                <a:cubicBezTo>
                  <a:pt x="42550" y="184845"/>
                  <a:pt x="45943" y="190738"/>
                  <a:pt x="51658" y="192256"/>
                </a:cubicBezTo>
                <a:cubicBezTo>
                  <a:pt x="57373" y="193774"/>
                  <a:pt x="63267" y="190381"/>
                  <a:pt x="64785" y="184666"/>
                </a:cubicBezTo>
                <a:lnTo>
                  <a:pt x="72777" y="154796"/>
                </a:lnTo>
                <a:lnTo>
                  <a:pt x="100102" y="139035"/>
                </a:lnTo>
                <a:lnTo>
                  <a:pt x="100102" y="170557"/>
                </a:lnTo>
                <a:lnTo>
                  <a:pt x="78224" y="192435"/>
                </a:lnTo>
                <a:cubicBezTo>
                  <a:pt x="74027" y="196632"/>
                  <a:pt x="74027" y="203418"/>
                  <a:pt x="78224" y="207571"/>
                </a:cubicBezTo>
                <a:cubicBezTo>
                  <a:pt x="82421" y="211723"/>
                  <a:pt x="89208" y="211768"/>
                  <a:pt x="93360" y="207571"/>
                </a:cubicBezTo>
                <a:lnTo>
                  <a:pt x="100057" y="200873"/>
                </a:lnTo>
                <a:lnTo>
                  <a:pt x="100057" y="228600"/>
                </a:lnTo>
                <a:cubicBezTo>
                  <a:pt x="100057" y="236503"/>
                  <a:pt x="106442" y="242887"/>
                  <a:pt x="114345" y="242887"/>
                </a:cubicBezTo>
                <a:cubicBezTo>
                  <a:pt x="122247" y="242887"/>
                  <a:pt x="128632" y="236503"/>
                  <a:pt x="128632" y="228600"/>
                </a:cubicBezTo>
                <a:lnTo>
                  <a:pt x="128632" y="200873"/>
                </a:lnTo>
                <a:lnTo>
                  <a:pt x="135329" y="207571"/>
                </a:lnTo>
                <a:cubicBezTo>
                  <a:pt x="139526" y="211768"/>
                  <a:pt x="146313" y="211768"/>
                  <a:pt x="150465" y="207571"/>
                </a:cubicBezTo>
                <a:cubicBezTo>
                  <a:pt x="154618" y="203374"/>
                  <a:pt x="154662" y="196587"/>
                  <a:pt x="150465" y="192435"/>
                </a:cubicBezTo>
                <a:lnTo>
                  <a:pt x="128588" y="170557"/>
                </a:lnTo>
                <a:lnTo>
                  <a:pt x="128588" y="139035"/>
                </a:lnTo>
                <a:lnTo>
                  <a:pt x="155912" y="154796"/>
                </a:lnTo>
                <a:lnTo>
                  <a:pt x="163904" y="184666"/>
                </a:lnTo>
                <a:cubicBezTo>
                  <a:pt x="165422" y="190381"/>
                  <a:pt x="171316" y="193774"/>
                  <a:pt x="177031" y="192256"/>
                </a:cubicBezTo>
                <a:cubicBezTo>
                  <a:pt x="182746" y="190738"/>
                  <a:pt x="186139" y="184845"/>
                  <a:pt x="184621" y="179130"/>
                </a:cubicBezTo>
                <a:lnTo>
                  <a:pt x="182166" y="169977"/>
                </a:lnTo>
                <a:lnTo>
                  <a:pt x="206142" y="183818"/>
                </a:lnTo>
                <a:cubicBezTo>
                  <a:pt x="212973" y="187747"/>
                  <a:pt x="221724" y="185425"/>
                  <a:pt x="225653" y="178594"/>
                </a:cubicBezTo>
                <a:cubicBezTo>
                  <a:pt x="229582" y="171763"/>
                  <a:pt x="227261" y="163011"/>
                  <a:pt x="220429" y="159082"/>
                </a:cubicBezTo>
                <a:lnTo>
                  <a:pt x="196453" y="145241"/>
                </a:lnTo>
                <a:lnTo>
                  <a:pt x="205606" y="142786"/>
                </a:lnTo>
                <a:cubicBezTo>
                  <a:pt x="211321" y="141268"/>
                  <a:pt x="214714" y="135374"/>
                  <a:pt x="213196" y="129659"/>
                </a:cubicBezTo>
                <a:cubicBezTo>
                  <a:pt x="211678" y="123944"/>
                  <a:pt x="205785" y="120551"/>
                  <a:pt x="200070" y="122069"/>
                </a:cubicBezTo>
                <a:lnTo>
                  <a:pt x="170200" y="130061"/>
                </a:lnTo>
                <a:lnTo>
                  <a:pt x="142875" y="114300"/>
                </a:lnTo>
                <a:lnTo>
                  <a:pt x="170200" y="98539"/>
                </a:lnTo>
                <a:lnTo>
                  <a:pt x="200070" y="106531"/>
                </a:lnTo>
                <a:cubicBezTo>
                  <a:pt x="205785" y="108049"/>
                  <a:pt x="211678" y="104656"/>
                  <a:pt x="213196" y="98941"/>
                </a:cubicBezTo>
                <a:cubicBezTo>
                  <a:pt x="214714" y="93226"/>
                  <a:pt x="211321" y="87332"/>
                  <a:pt x="205606" y="85814"/>
                </a:cubicBezTo>
                <a:lnTo>
                  <a:pt x="196453" y="83359"/>
                </a:lnTo>
                <a:lnTo>
                  <a:pt x="220429" y="69518"/>
                </a:lnTo>
                <a:cubicBezTo>
                  <a:pt x="227261" y="65589"/>
                  <a:pt x="229627" y="56837"/>
                  <a:pt x="225653" y="50006"/>
                </a:cubicBezTo>
                <a:cubicBezTo>
                  <a:pt x="221679" y="43175"/>
                  <a:pt x="212973" y="40853"/>
                  <a:pt x="206142" y="44782"/>
                </a:cubicBezTo>
                <a:lnTo>
                  <a:pt x="182166" y="58623"/>
                </a:lnTo>
                <a:lnTo>
                  <a:pt x="184621" y="49470"/>
                </a:lnTo>
                <a:cubicBezTo>
                  <a:pt x="186139" y="43755"/>
                  <a:pt x="182746" y="37862"/>
                  <a:pt x="177031" y="36344"/>
                </a:cubicBezTo>
                <a:cubicBezTo>
                  <a:pt x="171316" y="34826"/>
                  <a:pt x="165422" y="38219"/>
                  <a:pt x="163904" y="43934"/>
                </a:cubicBezTo>
                <a:lnTo>
                  <a:pt x="155912" y="73804"/>
                </a:lnTo>
                <a:lnTo>
                  <a:pt x="128587" y="89565"/>
                </a:lnTo>
                <a:lnTo>
                  <a:pt x="128587" y="58043"/>
                </a:lnTo>
                <a:lnTo>
                  <a:pt x="150465" y="36165"/>
                </a:lnTo>
                <a:cubicBezTo>
                  <a:pt x="154662" y="31968"/>
                  <a:pt x="154662" y="25182"/>
                  <a:pt x="150465" y="21029"/>
                </a:cubicBezTo>
                <a:cubicBezTo>
                  <a:pt x="146268" y="16877"/>
                  <a:pt x="139482" y="16832"/>
                  <a:pt x="135329" y="21029"/>
                </a:cubicBezTo>
                <a:lnTo>
                  <a:pt x="128632" y="27727"/>
                </a:lnTo>
                <a:lnTo>
                  <a:pt x="128632" y="0"/>
                </a:lnTo>
                <a:close/>
              </a:path>
            </a:pathLst>
          </a:custGeom>
          <a:solidFill>
            <a:srgbClr val="2B7FFF"/>
          </a:solidFill>
          <a:ln/>
        </p:spPr>
      </p:sp>
      <p:sp>
        <p:nvSpPr>
          <p:cNvPr id="14" name="Text 11"/>
          <p:cNvSpPr/>
          <p:nvPr/>
        </p:nvSpPr>
        <p:spPr>
          <a:xfrm>
            <a:off x="933450" y="4876800"/>
            <a:ext cx="1362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93C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Soğuma (5 dk)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571500" y="5257800"/>
            <a:ext cx="5305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Ailecek nefes egzersizi ve gevşeme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210300" y="1238250"/>
            <a:ext cx="5600700" cy="4895850"/>
          </a:xfrm>
          <a:custGeom>
            <a:avLst/>
            <a:gdLst/>
            <a:ahLst/>
            <a:cxnLst/>
            <a:rect l="l" t="t" r="r" b="b"/>
            <a:pathLst>
              <a:path w="5600700" h="4895850">
                <a:moveTo>
                  <a:pt x="38100" y="0"/>
                </a:moveTo>
                <a:lnTo>
                  <a:pt x="5562600" y="0"/>
                </a:lnTo>
                <a:cubicBezTo>
                  <a:pt x="5583628" y="0"/>
                  <a:pt x="5600700" y="17072"/>
                  <a:pt x="5600700" y="38100"/>
                </a:cubicBezTo>
                <a:lnTo>
                  <a:pt x="5600700" y="4743442"/>
                </a:lnTo>
                <a:cubicBezTo>
                  <a:pt x="5600700" y="4827615"/>
                  <a:pt x="5532465" y="4895850"/>
                  <a:pt x="5448292" y="4895850"/>
                </a:cubicBezTo>
                <a:lnTo>
                  <a:pt x="152408" y="4895850"/>
                </a:lnTo>
                <a:cubicBezTo>
                  <a:pt x="68235" y="4895850"/>
                  <a:pt x="0" y="4827615"/>
                  <a:pt x="0" y="4743442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6210300" y="1238250"/>
            <a:ext cx="5600700" cy="38100"/>
          </a:xfrm>
          <a:custGeom>
            <a:avLst/>
            <a:gdLst/>
            <a:ahLst/>
            <a:cxnLst/>
            <a:rect l="l" t="t" r="r" b="b"/>
            <a:pathLst>
              <a:path w="5600700" h="38100">
                <a:moveTo>
                  <a:pt x="38100" y="0"/>
                </a:moveTo>
                <a:lnTo>
                  <a:pt x="5562600" y="0"/>
                </a:lnTo>
                <a:cubicBezTo>
                  <a:pt x="5583628" y="0"/>
                  <a:pt x="5600700" y="17072"/>
                  <a:pt x="5600700" y="38100"/>
                </a:cubicBezTo>
                <a:lnTo>
                  <a:pt x="560070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00BBA7"/>
          </a:solidFill>
          <a:ln/>
        </p:spPr>
      </p:sp>
      <p:sp>
        <p:nvSpPr>
          <p:cNvPr id="18" name="Shape 15"/>
          <p:cNvSpPr/>
          <p:nvPr/>
        </p:nvSpPr>
        <p:spPr>
          <a:xfrm>
            <a:off x="6400800" y="1485900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35719" y="41672"/>
                </a:moveTo>
                <a:cubicBezTo>
                  <a:pt x="35719" y="31812"/>
                  <a:pt x="43718" y="23812"/>
                  <a:pt x="53578" y="23812"/>
                </a:cubicBezTo>
                <a:cubicBezTo>
                  <a:pt x="63438" y="23812"/>
                  <a:pt x="71438" y="31812"/>
                  <a:pt x="71438" y="41672"/>
                </a:cubicBezTo>
                <a:lnTo>
                  <a:pt x="71438" y="83344"/>
                </a:lnTo>
                <a:lnTo>
                  <a:pt x="166688" y="83344"/>
                </a:lnTo>
                <a:lnTo>
                  <a:pt x="166688" y="41672"/>
                </a:lnTo>
                <a:cubicBezTo>
                  <a:pt x="166688" y="31812"/>
                  <a:pt x="174687" y="23812"/>
                  <a:pt x="184547" y="23812"/>
                </a:cubicBezTo>
                <a:cubicBezTo>
                  <a:pt x="194407" y="23812"/>
                  <a:pt x="202406" y="31812"/>
                  <a:pt x="202406" y="41672"/>
                </a:cubicBezTo>
                <a:lnTo>
                  <a:pt x="202406" y="47625"/>
                </a:lnTo>
                <a:lnTo>
                  <a:pt x="208359" y="47625"/>
                </a:lnTo>
                <a:cubicBezTo>
                  <a:pt x="218219" y="47625"/>
                  <a:pt x="226219" y="55625"/>
                  <a:pt x="226219" y="65484"/>
                </a:cubicBezTo>
                <a:lnTo>
                  <a:pt x="226219" y="83344"/>
                </a:lnTo>
                <a:cubicBezTo>
                  <a:pt x="232804" y="83344"/>
                  <a:pt x="238125" y="88664"/>
                  <a:pt x="238125" y="95250"/>
                </a:cubicBezTo>
                <a:cubicBezTo>
                  <a:pt x="238125" y="101836"/>
                  <a:pt x="232804" y="107156"/>
                  <a:pt x="226219" y="107156"/>
                </a:cubicBezTo>
                <a:lnTo>
                  <a:pt x="226219" y="125016"/>
                </a:lnTo>
                <a:cubicBezTo>
                  <a:pt x="226219" y="134875"/>
                  <a:pt x="218219" y="142875"/>
                  <a:pt x="208359" y="142875"/>
                </a:cubicBezTo>
                <a:lnTo>
                  <a:pt x="202406" y="142875"/>
                </a:lnTo>
                <a:lnTo>
                  <a:pt x="202406" y="148828"/>
                </a:lnTo>
                <a:cubicBezTo>
                  <a:pt x="202406" y="158688"/>
                  <a:pt x="194407" y="166688"/>
                  <a:pt x="184547" y="166688"/>
                </a:cubicBezTo>
                <a:cubicBezTo>
                  <a:pt x="174687" y="166688"/>
                  <a:pt x="166688" y="158688"/>
                  <a:pt x="166688" y="148828"/>
                </a:cubicBezTo>
                <a:lnTo>
                  <a:pt x="166688" y="107156"/>
                </a:lnTo>
                <a:lnTo>
                  <a:pt x="71438" y="107156"/>
                </a:lnTo>
                <a:lnTo>
                  <a:pt x="71438" y="148828"/>
                </a:lnTo>
                <a:cubicBezTo>
                  <a:pt x="71438" y="158688"/>
                  <a:pt x="63438" y="166688"/>
                  <a:pt x="53578" y="166688"/>
                </a:cubicBezTo>
                <a:cubicBezTo>
                  <a:pt x="43718" y="166688"/>
                  <a:pt x="35719" y="158688"/>
                  <a:pt x="35719" y="148828"/>
                </a:cubicBezTo>
                <a:lnTo>
                  <a:pt x="35719" y="142875"/>
                </a:lnTo>
                <a:lnTo>
                  <a:pt x="29766" y="142875"/>
                </a:lnTo>
                <a:cubicBezTo>
                  <a:pt x="19906" y="142875"/>
                  <a:pt x="11906" y="134875"/>
                  <a:pt x="11906" y="125016"/>
                </a:cubicBezTo>
                <a:lnTo>
                  <a:pt x="11906" y="107156"/>
                </a:lnTo>
                <a:cubicBezTo>
                  <a:pt x="5321" y="107156"/>
                  <a:pt x="0" y="101836"/>
                  <a:pt x="0" y="95250"/>
                </a:cubicBezTo>
                <a:cubicBezTo>
                  <a:pt x="0" y="88664"/>
                  <a:pt x="5321" y="83344"/>
                  <a:pt x="11906" y="83344"/>
                </a:cubicBezTo>
                <a:lnTo>
                  <a:pt x="11906" y="65484"/>
                </a:lnTo>
                <a:cubicBezTo>
                  <a:pt x="11906" y="55625"/>
                  <a:pt x="19906" y="47625"/>
                  <a:pt x="29766" y="47625"/>
                </a:cubicBezTo>
                <a:lnTo>
                  <a:pt x="35719" y="47625"/>
                </a:lnTo>
                <a:lnTo>
                  <a:pt x="35719" y="41672"/>
                </a:lnTo>
                <a:close/>
              </a:path>
            </a:pathLst>
          </a:custGeom>
          <a:solidFill>
            <a:srgbClr val="00BBA7"/>
          </a:solidFill>
          <a:ln/>
        </p:spPr>
      </p:sp>
      <p:sp>
        <p:nvSpPr>
          <p:cNvPr id="19" name="Text 16"/>
          <p:cNvSpPr/>
          <p:nvPr/>
        </p:nvSpPr>
        <p:spPr>
          <a:xfrm>
            <a:off x="6638925" y="1447800"/>
            <a:ext cx="50768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005F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Ana Aktiviteler (30 dk)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400800" y="1866900"/>
            <a:ext cx="5219700" cy="723900"/>
          </a:xfrm>
          <a:custGeom>
            <a:avLst/>
            <a:gdLst/>
            <a:ahLst/>
            <a:cxnLst/>
            <a:rect l="l" t="t" r="r" b="b"/>
            <a:pathLst>
              <a:path w="5219700" h="723900">
                <a:moveTo>
                  <a:pt x="114297" y="0"/>
                </a:moveTo>
                <a:lnTo>
                  <a:pt x="5105403" y="0"/>
                </a:lnTo>
                <a:cubicBezTo>
                  <a:pt x="5168528" y="0"/>
                  <a:pt x="5219700" y="51172"/>
                  <a:pt x="5219700" y="114297"/>
                </a:cubicBezTo>
                <a:lnTo>
                  <a:pt x="5219700" y="609603"/>
                </a:lnTo>
                <a:cubicBezTo>
                  <a:pt x="5219700" y="672728"/>
                  <a:pt x="5168528" y="723900"/>
                  <a:pt x="510540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F0FDFA"/>
          </a:solidFill>
          <a:ln/>
        </p:spPr>
      </p:sp>
      <p:sp>
        <p:nvSpPr>
          <p:cNvPr id="21" name="Shape 18"/>
          <p:cNvSpPr/>
          <p:nvPr/>
        </p:nvSpPr>
        <p:spPr>
          <a:xfrm>
            <a:off x="6515100" y="19812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00BBA7"/>
          </a:solidFill>
          <a:ln/>
        </p:spPr>
      </p:sp>
      <p:sp>
        <p:nvSpPr>
          <p:cNvPr id="22" name="Text 19"/>
          <p:cNvSpPr/>
          <p:nvPr/>
        </p:nvSpPr>
        <p:spPr>
          <a:xfrm>
            <a:off x="6477000" y="19812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6934200" y="1981200"/>
            <a:ext cx="3590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005F5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Aile Yoga Seansı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6934200" y="2247900"/>
            <a:ext cx="3581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Beraber ağaç ve kelebek pozu - esneklik ve denge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6400800" y="2705100"/>
            <a:ext cx="5219700" cy="723900"/>
          </a:xfrm>
          <a:custGeom>
            <a:avLst/>
            <a:gdLst/>
            <a:ahLst/>
            <a:cxnLst/>
            <a:rect l="l" t="t" r="r" b="b"/>
            <a:pathLst>
              <a:path w="5219700" h="723900">
                <a:moveTo>
                  <a:pt x="114297" y="0"/>
                </a:moveTo>
                <a:lnTo>
                  <a:pt x="5105403" y="0"/>
                </a:lnTo>
                <a:cubicBezTo>
                  <a:pt x="5168528" y="0"/>
                  <a:pt x="5219700" y="51172"/>
                  <a:pt x="5219700" y="114297"/>
                </a:cubicBezTo>
                <a:lnTo>
                  <a:pt x="5219700" y="609603"/>
                </a:lnTo>
                <a:cubicBezTo>
                  <a:pt x="5219700" y="672728"/>
                  <a:pt x="5168528" y="723900"/>
                  <a:pt x="510540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ECFEFF"/>
          </a:solidFill>
          <a:ln/>
        </p:spPr>
      </p:sp>
      <p:sp>
        <p:nvSpPr>
          <p:cNvPr id="26" name="Shape 23"/>
          <p:cNvSpPr/>
          <p:nvPr/>
        </p:nvSpPr>
        <p:spPr>
          <a:xfrm>
            <a:off x="6515100" y="28194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00B8DB"/>
          </a:solidFill>
          <a:ln/>
        </p:spPr>
      </p:sp>
      <p:sp>
        <p:nvSpPr>
          <p:cNvPr id="27" name="Text 24"/>
          <p:cNvSpPr/>
          <p:nvPr/>
        </p:nvSpPr>
        <p:spPr>
          <a:xfrm>
            <a:off x="6477000" y="28194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6934200" y="2819400"/>
            <a:ext cx="3943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005F7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Yastık Savaşı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6934200" y="3086100"/>
            <a:ext cx="39338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Güvenli alanda yastıkla oyun - koordinasyon ve eğlence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6400800" y="3543300"/>
            <a:ext cx="5219700" cy="723900"/>
          </a:xfrm>
          <a:custGeom>
            <a:avLst/>
            <a:gdLst/>
            <a:ahLst/>
            <a:cxnLst/>
            <a:rect l="l" t="t" r="r" b="b"/>
            <a:pathLst>
              <a:path w="5219700" h="723900">
                <a:moveTo>
                  <a:pt x="114297" y="0"/>
                </a:moveTo>
                <a:lnTo>
                  <a:pt x="5105403" y="0"/>
                </a:lnTo>
                <a:cubicBezTo>
                  <a:pt x="5168528" y="0"/>
                  <a:pt x="5219700" y="51172"/>
                  <a:pt x="5219700" y="114297"/>
                </a:cubicBezTo>
                <a:lnTo>
                  <a:pt x="5219700" y="609603"/>
                </a:lnTo>
                <a:cubicBezTo>
                  <a:pt x="5219700" y="672728"/>
                  <a:pt x="5168528" y="723900"/>
                  <a:pt x="510540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EFF6FF"/>
          </a:solidFill>
          <a:ln/>
        </p:spPr>
      </p:sp>
      <p:sp>
        <p:nvSpPr>
          <p:cNvPr id="31" name="Shape 28"/>
          <p:cNvSpPr/>
          <p:nvPr/>
        </p:nvSpPr>
        <p:spPr>
          <a:xfrm>
            <a:off x="6515100" y="36576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2B7FFF"/>
          </a:solidFill>
          <a:ln/>
        </p:spPr>
      </p:sp>
      <p:sp>
        <p:nvSpPr>
          <p:cNvPr id="32" name="Text 29"/>
          <p:cNvSpPr/>
          <p:nvPr/>
        </p:nvSpPr>
        <p:spPr>
          <a:xfrm>
            <a:off x="6477000" y="36576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33" name="Text 30"/>
          <p:cNvSpPr/>
          <p:nvPr/>
        </p:nvSpPr>
        <p:spPr>
          <a:xfrm>
            <a:off x="6934200" y="3657600"/>
            <a:ext cx="31718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93CB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Ailecek İp Atlama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6934200" y="3924300"/>
            <a:ext cx="31623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Uzun ip ile atlama - kardiyo ve koordinasyon</a:t>
            </a:r>
            <a:endParaRPr lang="en-US" sz="1600" dirty="0"/>
          </a:p>
        </p:txBody>
      </p:sp>
      <p:sp>
        <p:nvSpPr>
          <p:cNvPr id="35" name="Shape 32"/>
          <p:cNvSpPr/>
          <p:nvPr/>
        </p:nvSpPr>
        <p:spPr>
          <a:xfrm>
            <a:off x="6400800" y="4381500"/>
            <a:ext cx="5219700" cy="723900"/>
          </a:xfrm>
          <a:custGeom>
            <a:avLst/>
            <a:gdLst/>
            <a:ahLst/>
            <a:cxnLst/>
            <a:rect l="l" t="t" r="r" b="b"/>
            <a:pathLst>
              <a:path w="5219700" h="723900">
                <a:moveTo>
                  <a:pt x="114297" y="0"/>
                </a:moveTo>
                <a:lnTo>
                  <a:pt x="5105403" y="0"/>
                </a:lnTo>
                <a:cubicBezTo>
                  <a:pt x="5168528" y="0"/>
                  <a:pt x="5219700" y="51172"/>
                  <a:pt x="5219700" y="114297"/>
                </a:cubicBezTo>
                <a:lnTo>
                  <a:pt x="5219700" y="609603"/>
                </a:lnTo>
                <a:cubicBezTo>
                  <a:pt x="5219700" y="672728"/>
                  <a:pt x="5168528" y="723900"/>
                  <a:pt x="510540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EEF2FF"/>
          </a:solidFill>
          <a:ln/>
        </p:spPr>
      </p:sp>
      <p:sp>
        <p:nvSpPr>
          <p:cNvPr id="36" name="Shape 33"/>
          <p:cNvSpPr/>
          <p:nvPr/>
        </p:nvSpPr>
        <p:spPr>
          <a:xfrm>
            <a:off x="6515100" y="44958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615FFF"/>
          </a:solidFill>
          <a:ln/>
        </p:spPr>
      </p:sp>
      <p:sp>
        <p:nvSpPr>
          <p:cNvPr id="37" name="Text 34"/>
          <p:cNvSpPr/>
          <p:nvPr/>
        </p:nvSpPr>
        <p:spPr>
          <a:xfrm>
            <a:off x="6477000" y="44958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6934200" y="4495800"/>
            <a:ext cx="3829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372AA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Parkur Yarışması</a:t>
            </a:r>
            <a:endParaRPr lang="en-US" sz="1600" dirty="0"/>
          </a:p>
        </p:txBody>
      </p:sp>
      <p:sp>
        <p:nvSpPr>
          <p:cNvPr id="39" name="Text 36"/>
          <p:cNvSpPr/>
          <p:nvPr/>
        </p:nvSpPr>
        <p:spPr>
          <a:xfrm>
            <a:off x="6934200" y="4762500"/>
            <a:ext cx="3819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Evde basit engel parkuru - motor beceriler ve rekabet</a:t>
            </a:r>
            <a:endParaRPr lang="en-US" sz="1600" dirty="0"/>
          </a:p>
        </p:txBody>
      </p:sp>
      <p:sp>
        <p:nvSpPr>
          <p:cNvPr id="40" name="Shape 37"/>
          <p:cNvSpPr/>
          <p:nvPr/>
        </p:nvSpPr>
        <p:spPr>
          <a:xfrm>
            <a:off x="6400800" y="5219700"/>
            <a:ext cx="5219700" cy="723900"/>
          </a:xfrm>
          <a:custGeom>
            <a:avLst/>
            <a:gdLst/>
            <a:ahLst/>
            <a:cxnLst/>
            <a:rect l="l" t="t" r="r" b="b"/>
            <a:pathLst>
              <a:path w="5219700" h="723900">
                <a:moveTo>
                  <a:pt x="114297" y="0"/>
                </a:moveTo>
                <a:lnTo>
                  <a:pt x="5105403" y="0"/>
                </a:lnTo>
                <a:cubicBezTo>
                  <a:pt x="5168528" y="0"/>
                  <a:pt x="5219700" y="51172"/>
                  <a:pt x="5219700" y="114297"/>
                </a:cubicBezTo>
                <a:lnTo>
                  <a:pt x="5219700" y="609603"/>
                </a:lnTo>
                <a:cubicBezTo>
                  <a:pt x="5219700" y="672728"/>
                  <a:pt x="5168528" y="723900"/>
                  <a:pt x="510540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FAF5FF"/>
          </a:solidFill>
          <a:ln/>
        </p:spPr>
      </p:sp>
      <p:sp>
        <p:nvSpPr>
          <p:cNvPr id="41" name="Shape 38"/>
          <p:cNvSpPr/>
          <p:nvPr/>
        </p:nvSpPr>
        <p:spPr>
          <a:xfrm>
            <a:off x="6515100" y="53340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AD46FF"/>
          </a:solidFill>
          <a:ln/>
        </p:spPr>
      </p:sp>
      <p:sp>
        <p:nvSpPr>
          <p:cNvPr id="42" name="Text 39"/>
          <p:cNvSpPr/>
          <p:nvPr/>
        </p:nvSpPr>
        <p:spPr>
          <a:xfrm>
            <a:off x="6477000" y="53340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5</a:t>
            </a:r>
            <a:endParaRPr lang="en-US" sz="1600" dirty="0"/>
          </a:p>
        </p:txBody>
      </p:sp>
      <p:sp>
        <p:nvSpPr>
          <p:cNvPr id="43" name="Text 40"/>
          <p:cNvSpPr/>
          <p:nvPr/>
        </p:nvSpPr>
        <p:spPr>
          <a:xfrm>
            <a:off x="6934200" y="5334000"/>
            <a:ext cx="3543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6E11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Top Oyunları</a:t>
            </a:r>
            <a:endParaRPr lang="en-US" sz="1600" dirty="0"/>
          </a:p>
        </p:txBody>
      </p:sp>
      <p:sp>
        <p:nvSpPr>
          <p:cNvPr id="44" name="Text 41"/>
          <p:cNvSpPr/>
          <p:nvPr/>
        </p:nvSpPr>
        <p:spPr>
          <a:xfrm>
            <a:off x="6934200" y="5600700"/>
            <a:ext cx="3533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Yakala-fırlat veya bowling - el-göz koordinasyonu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9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FDF2F8"/>
              </a:gs>
              <a:gs pos="100000">
                <a:srgbClr val="FFE4E6"/>
              </a:gs>
            </a:gsLst>
            <a:lin ang="2700000" scaled="1"/>
          </a:gradFill>
          <a:ln/>
        </p:spPr>
      </p:sp>
      <p:sp>
        <p:nvSpPr>
          <p:cNvPr id="3" name="Shape 1"/>
          <p:cNvSpPr/>
          <p:nvPr/>
        </p:nvSpPr>
        <p:spPr>
          <a:xfrm>
            <a:off x="381000" y="463553"/>
            <a:ext cx="590550" cy="523875"/>
          </a:xfrm>
          <a:custGeom>
            <a:avLst/>
            <a:gdLst/>
            <a:ahLst/>
            <a:cxnLst/>
            <a:rect l="l" t="t" r="r" b="b"/>
            <a:pathLst>
              <a:path w="590550" h="523875">
                <a:moveTo>
                  <a:pt x="152400" y="0"/>
                </a:moveTo>
                <a:lnTo>
                  <a:pt x="438150" y="0"/>
                </a:lnTo>
                <a:cubicBezTo>
                  <a:pt x="522318" y="0"/>
                  <a:pt x="590550" y="68232"/>
                  <a:pt x="590550" y="152400"/>
                </a:cubicBezTo>
                <a:lnTo>
                  <a:pt x="590550" y="371475"/>
                </a:lnTo>
                <a:cubicBezTo>
                  <a:pt x="590550" y="455643"/>
                  <a:pt x="522318" y="523875"/>
                  <a:pt x="438150" y="523875"/>
                </a:cubicBezTo>
                <a:lnTo>
                  <a:pt x="152400" y="523875"/>
                </a:lnTo>
                <a:cubicBezTo>
                  <a:pt x="68232" y="523875"/>
                  <a:pt x="0" y="455643"/>
                  <a:pt x="0" y="371475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6339A"/>
          </a:solidFill>
          <a:ln/>
        </p:spPr>
      </p:sp>
      <p:sp>
        <p:nvSpPr>
          <p:cNvPr id="4" name="Shape 2"/>
          <p:cNvSpPr/>
          <p:nvPr/>
        </p:nvSpPr>
        <p:spPr>
          <a:xfrm>
            <a:off x="515541" y="577853"/>
            <a:ext cx="321469" cy="285750"/>
          </a:xfrm>
          <a:custGeom>
            <a:avLst/>
            <a:gdLst/>
            <a:ahLst/>
            <a:cxnLst/>
            <a:rect l="l" t="t" r="r" b="b"/>
            <a:pathLst>
              <a:path w="321469" h="285750">
                <a:moveTo>
                  <a:pt x="94710" y="126969"/>
                </a:moveTo>
                <a:cubicBezTo>
                  <a:pt x="113854" y="137406"/>
                  <a:pt x="130708" y="151581"/>
                  <a:pt x="144270" y="168548"/>
                </a:cubicBezTo>
                <a:cubicBezTo>
                  <a:pt x="150465" y="176306"/>
                  <a:pt x="155990" y="184677"/>
                  <a:pt x="160679" y="193551"/>
                </a:cubicBezTo>
                <a:cubicBezTo>
                  <a:pt x="165422" y="184677"/>
                  <a:pt x="170892" y="176361"/>
                  <a:pt x="177087" y="168548"/>
                </a:cubicBezTo>
                <a:cubicBezTo>
                  <a:pt x="190649" y="151526"/>
                  <a:pt x="207504" y="137350"/>
                  <a:pt x="226647" y="126969"/>
                </a:cubicBezTo>
                <a:cubicBezTo>
                  <a:pt x="249920" y="114300"/>
                  <a:pt x="276541" y="107156"/>
                  <a:pt x="304614" y="107156"/>
                </a:cubicBezTo>
                <a:lnTo>
                  <a:pt x="310139" y="107156"/>
                </a:lnTo>
                <a:cubicBezTo>
                  <a:pt x="316334" y="107156"/>
                  <a:pt x="321357" y="112179"/>
                  <a:pt x="321357" y="118374"/>
                </a:cubicBezTo>
                <a:cubicBezTo>
                  <a:pt x="321357" y="200974"/>
                  <a:pt x="254440" y="267891"/>
                  <a:pt x="171841" y="267891"/>
                </a:cubicBezTo>
                <a:lnTo>
                  <a:pt x="149405" y="267891"/>
                </a:lnTo>
                <a:cubicBezTo>
                  <a:pt x="66917" y="267891"/>
                  <a:pt x="0" y="200974"/>
                  <a:pt x="0" y="118374"/>
                </a:cubicBezTo>
                <a:cubicBezTo>
                  <a:pt x="0" y="112179"/>
                  <a:pt x="5023" y="107156"/>
                  <a:pt x="11218" y="107156"/>
                </a:cubicBezTo>
                <a:lnTo>
                  <a:pt x="16743" y="107156"/>
                </a:lnTo>
                <a:cubicBezTo>
                  <a:pt x="44872" y="107156"/>
                  <a:pt x="71493" y="114300"/>
                  <a:pt x="94710" y="126969"/>
                </a:cubicBezTo>
                <a:close/>
                <a:moveTo>
                  <a:pt x="169608" y="21208"/>
                </a:moveTo>
                <a:cubicBezTo>
                  <a:pt x="179040" y="30082"/>
                  <a:pt x="203876" y="56592"/>
                  <a:pt x="219280" y="100626"/>
                </a:cubicBezTo>
                <a:cubicBezTo>
                  <a:pt x="196900" y="111900"/>
                  <a:pt x="176975" y="127527"/>
                  <a:pt x="160734" y="146447"/>
                </a:cubicBezTo>
                <a:cubicBezTo>
                  <a:pt x="144438" y="127527"/>
                  <a:pt x="124569" y="111956"/>
                  <a:pt x="102189" y="100626"/>
                </a:cubicBezTo>
                <a:cubicBezTo>
                  <a:pt x="117593" y="56592"/>
                  <a:pt x="142484" y="30082"/>
                  <a:pt x="151860" y="21208"/>
                </a:cubicBezTo>
                <a:cubicBezTo>
                  <a:pt x="154260" y="18920"/>
                  <a:pt x="157442" y="17859"/>
                  <a:pt x="160734" y="17859"/>
                </a:cubicBezTo>
                <a:cubicBezTo>
                  <a:pt x="164027" y="17859"/>
                  <a:pt x="167208" y="18976"/>
                  <a:pt x="169608" y="2120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1119188" y="381000"/>
            <a:ext cx="2705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A3004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Pazar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19188" y="762000"/>
            <a:ext cx="2647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6007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Dinlenme ve Yoga Günü</a:t>
            </a:r>
            <a:endParaRPr lang="en-US" sz="1600" dirty="0"/>
          </a:p>
        </p:txBody>
      </p:sp>
      <p:pic>
        <p:nvPicPr>
          <p:cNvPr id="7" name="Image 0" descr="https://kimi-web-img.moonshot.cn/img/www.uplifers.com/5d29726f5054254c60a60803445f97577dcac2ce.jpg">    </p:cNvPr>
          <p:cNvPicPr>
            <a:picLocks noChangeAspect="1"/>
          </p:cNvPicPr>
          <p:nvPr/>
        </p:nvPicPr>
        <p:blipFill>
          <a:blip r:embed="rId1"/>
          <a:srcRect l="0" r="0" t="27740" b="27740"/>
          <a:stretch/>
        </p:blipFill>
        <p:spPr>
          <a:xfrm>
            <a:off x="381000" y="1219200"/>
            <a:ext cx="4476750" cy="1828800"/>
          </a:xfrm>
          <a:prstGeom prst="roundRect">
            <a:avLst>
              <a:gd name="adj" fmla="val 8333"/>
            </a:avLst>
          </a:prstGeom>
        </p:spPr>
      </p:pic>
      <p:sp>
        <p:nvSpPr>
          <p:cNvPr id="8" name="Shape 5"/>
          <p:cNvSpPr/>
          <p:nvPr/>
        </p:nvSpPr>
        <p:spPr>
          <a:xfrm>
            <a:off x="381000" y="3162300"/>
            <a:ext cx="4476750" cy="876300"/>
          </a:xfrm>
          <a:custGeom>
            <a:avLst/>
            <a:gdLst/>
            <a:ahLst/>
            <a:cxnLst/>
            <a:rect l="l" t="t" r="r" b="b"/>
            <a:pathLst>
              <a:path w="4476750" h="876300">
                <a:moveTo>
                  <a:pt x="152397" y="0"/>
                </a:moveTo>
                <a:lnTo>
                  <a:pt x="4324353" y="0"/>
                </a:lnTo>
                <a:cubicBezTo>
                  <a:pt x="4408519" y="0"/>
                  <a:pt x="4476750" y="68231"/>
                  <a:pt x="4476750" y="152397"/>
                </a:cubicBezTo>
                <a:lnTo>
                  <a:pt x="4476750" y="723903"/>
                </a:lnTo>
                <a:cubicBezTo>
                  <a:pt x="4476750" y="808069"/>
                  <a:pt x="4408519" y="876300"/>
                  <a:pt x="4324353" y="876300"/>
                </a:cubicBezTo>
                <a:lnTo>
                  <a:pt x="152397" y="876300"/>
                </a:lnTo>
                <a:cubicBezTo>
                  <a:pt x="68231" y="876300"/>
                  <a:pt x="0" y="808069"/>
                  <a:pt x="0" y="723903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576263" y="333375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71661" y="-11787"/>
                </a:moveTo>
                <a:cubicBezTo>
                  <a:pt x="75813" y="-15270"/>
                  <a:pt x="81930" y="-15136"/>
                  <a:pt x="85904" y="-11385"/>
                </a:cubicBezTo>
                <a:cubicBezTo>
                  <a:pt x="91395" y="-6206"/>
                  <a:pt x="96307" y="-491"/>
                  <a:pt x="101039" y="5313"/>
                </a:cubicBezTo>
                <a:cubicBezTo>
                  <a:pt x="107067" y="12680"/>
                  <a:pt x="114300" y="22414"/>
                  <a:pt x="121265" y="33977"/>
                </a:cubicBezTo>
                <a:cubicBezTo>
                  <a:pt x="123587" y="30941"/>
                  <a:pt x="125730" y="28262"/>
                  <a:pt x="127605" y="25985"/>
                </a:cubicBezTo>
                <a:cubicBezTo>
                  <a:pt x="128096" y="25405"/>
                  <a:pt x="128588" y="24780"/>
                  <a:pt x="129079" y="24155"/>
                </a:cubicBezTo>
                <a:cubicBezTo>
                  <a:pt x="132606" y="19779"/>
                  <a:pt x="136981" y="14287"/>
                  <a:pt x="142830" y="14287"/>
                </a:cubicBezTo>
                <a:cubicBezTo>
                  <a:pt x="148813" y="14287"/>
                  <a:pt x="153010" y="19601"/>
                  <a:pt x="156582" y="24155"/>
                </a:cubicBezTo>
                <a:cubicBezTo>
                  <a:pt x="157163" y="24914"/>
                  <a:pt x="157743" y="25628"/>
                  <a:pt x="158323" y="26298"/>
                </a:cubicBezTo>
                <a:cubicBezTo>
                  <a:pt x="162922" y="31834"/>
                  <a:pt x="169039" y="39826"/>
                  <a:pt x="175156" y="49694"/>
                </a:cubicBezTo>
                <a:cubicBezTo>
                  <a:pt x="187300" y="69294"/>
                  <a:pt x="199980" y="97200"/>
                  <a:pt x="199980" y="128543"/>
                </a:cubicBezTo>
                <a:cubicBezTo>
                  <a:pt x="199980" y="183773"/>
                  <a:pt x="155198" y="228555"/>
                  <a:pt x="99968" y="228555"/>
                </a:cubicBezTo>
                <a:cubicBezTo>
                  <a:pt x="44738" y="228555"/>
                  <a:pt x="0" y="183818"/>
                  <a:pt x="0" y="128588"/>
                </a:cubicBezTo>
                <a:cubicBezTo>
                  <a:pt x="0" y="87913"/>
                  <a:pt x="18351" y="52685"/>
                  <a:pt x="35942" y="28129"/>
                </a:cubicBezTo>
                <a:cubicBezTo>
                  <a:pt x="44827" y="15761"/>
                  <a:pt x="53667" y="5849"/>
                  <a:pt x="60320" y="-938"/>
                </a:cubicBezTo>
                <a:cubicBezTo>
                  <a:pt x="63981" y="-4688"/>
                  <a:pt x="67687" y="-8394"/>
                  <a:pt x="71705" y="-11743"/>
                </a:cubicBezTo>
                <a:close/>
                <a:moveTo>
                  <a:pt x="100772" y="185738"/>
                </a:moveTo>
                <a:cubicBezTo>
                  <a:pt x="112068" y="185738"/>
                  <a:pt x="122069" y="182612"/>
                  <a:pt x="131490" y="176361"/>
                </a:cubicBezTo>
                <a:cubicBezTo>
                  <a:pt x="150287" y="163235"/>
                  <a:pt x="155332" y="136981"/>
                  <a:pt x="144036" y="116354"/>
                </a:cubicBezTo>
                <a:cubicBezTo>
                  <a:pt x="142027" y="112335"/>
                  <a:pt x="136892" y="112068"/>
                  <a:pt x="133990" y="115461"/>
                </a:cubicBezTo>
                <a:lnTo>
                  <a:pt x="122739" y="128543"/>
                </a:lnTo>
                <a:cubicBezTo>
                  <a:pt x="119792" y="131936"/>
                  <a:pt x="114479" y="131847"/>
                  <a:pt x="111710" y="128320"/>
                </a:cubicBezTo>
                <a:cubicBezTo>
                  <a:pt x="103986" y="118452"/>
                  <a:pt x="89788" y="100459"/>
                  <a:pt x="82555" y="91261"/>
                </a:cubicBezTo>
                <a:cubicBezTo>
                  <a:pt x="80144" y="88181"/>
                  <a:pt x="75768" y="87690"/>
                  <a:pt x="72956" y="90413"/>
                </a:cubicBezTo>
                <a:cubicBezTo>
                  <a:pt x="64785" y="98361"/>
                  <a:pt x="49962" y="115773"/>
                  <a:pt x="49962" y="136981"/>
                </a:cubicBezTo>
                <a:cubicBezTo>
                  <a:pt x="49962" y="167610"/>
                  <a:pt x="72554" y="185738"/>
                  <a:pt x="100727" y="185738"/>
                </a:cubicBezTo>
                <a:close/>
              </a:path>
            </a:pathLst>
          </a:custGeom>
          <a:solidFill>
            <a:srgbClr val="FF6900"/>
          </a:solidFill>
          <a:ln/>
        </p:spPr>
      </p:sp>
      <p:sp>
        <p:nvSpPr>
          <p:cNvPr id="10" name="Text 7"/>
          <p:cNvSpPr/>
          <p:nvPr/>
        </p:nvSpPr>
        <p:spPr>
          <a:xfrm>
            <a:off x="895350" y="3314700"/>
            <a:ext cx="1200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9F2D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Isınma (5 dk)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33400" y="3657600"/>
            <a:ext cx="424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Yavaş tempede yürüyüş - vücudu hazırla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381000" y="4152900"/>
            <a:ext cx="4476750" cy="876300"/>
          </a:xfrm>
          <a:custGeom>
            <a:avLst/>
            <a:gdLst/>
            <a:ahLst/>
            <a:cxnLst/>
            <a:rect l="l" t="t" r="r" b="b"/>
            <a:pathLst>
              <a:path w="4476750" h="876300">
                <a:moveTo>
                  <a:pt x="152397" y="0"/>
                </a:moveTo>
                <a:lnTo>
                  <a:pt x="4324353" y="0"/>
                </a:lnTo>
                <a:cubicBezTo>
                  <a:pt x="4408519" y="0"/>
                  <a:pt x="4476750" y="68231"/>
                  <a:pt x="4476750" y="152397"/>
                </a:cubicBezTo>
                <a:lnTo>
                  <a:pt x="4476750" y="723903"/>
                </a:lnTo>
                <a:cubicBezTo>
                  <a:pt x="4476750" y="808069"/>
                  <a:pt x="4408519" y="876300"/>
                  <a:pt x="4324353" y="876300"/>
                </a:cubicBezTo>
                <a:lnTo>
                  <a:pt x="152397" y="876300"/>
                </a:lnTo>
                <a:cubicBezTo>
                  <a:pt x="68231" y="876300"/>
                  <a:pt x="0" y="808069"/>
                  <a:pt x="0" y="723903"/>
                </a:cubicBezTo>
                <a:lnTo>
                  <a:pt x="0" y="152397"/>
                </a:lnTo>
                <a:cubicBezTo>
                  <a:pt x="0" y="68287"/>
                  <a:pt x="68287" y="0"/>
                  <a:pt x="15239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561975" y="43243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28677" y="0"/>
                </a:moveTo>
                <a:cubicBezTo>
                  <a:pt x="128677" y="-7903"/>
                  <a:pt x="122292" y="-14287"/>
                  <a:pt x="114389" y="-14287"/>
                </a:cubicBezTo>
                <a:cubicBezTo>
                  <a:pt x="106487" y="-14287"/>
                  <a:pt x="100102" y="-7903"/>
                  <a:pt x="100102" y="0"/>
                </a:cubicBezTo>
                <a:lnTo>
                  <a:pt x="100102" y="27727"/>
                </a:lnTo>
                <a:lnTo>
                  <a:pt x="93405" y="21029"/>
                </a:lnTo>
                <a:cubicBezTo>
                  <a:pt x="89208" y="16832"/>
                  <a:pt x="82421" y="16832"/>
                  <a:pt x="78269" y="21029"/>
                </a:cubicBezTo>
                <a:cubicBezTo>
                  <a:pt x="74116" y="25226"/>
                  <a:pt x="74072" y="32013"/>
                  <a:pt x="78269" y="36165"/>
                </a:cubicBezTo>
                <a:lnTo>
                  <a:pt x="100146" y="58043"/>
                </a:lnTo>
                <a:lnTo>
                  <a:pt x="100146" y="89565"/>
                </a:lnTo>
                <a:lnTo>
                  <a:pt x="72822" y="73804"/>
                </a:lnTo>
                <a:lnTo>
                  <a:pt x="64830" y="43934"/>
                </a:lnTo>
                <a:cubicBezTo>
                  <a:pt x="63311" y="38219"/>
                  <a:pt x="57418" y="34826"/>
                  <a:pt x="51703" y="36344"/>
                </a:cubicBezTo>
                <a:cubicBezTo>
                  <a:pt x="45988" y="37862"/>
                  <a:pt x="42550" y="43755"/>
                  <a:pt x="44068" y="49470"/>
                </a:cubicBezTo>
                <a:lnTo>
                  <a:pt x="46524" y="58623"/>
                </a:lnTo>
                <a:lnTo>
                  <a:pt x="22547" y="44782"/>
                </a:lnTo>
                <a:cubicBezTo>
                  <a:pt x="15716" y="40853"/>
                  <a:pt x="6965" y="43175"/>
                  <a:pt x="3036" y="50006"/>
                </a:cubicBezTo>
                <a:cubicBezTo>
                  <a:pt x="-893" y="56837"/>
                  <a:pt x="1429" y="65589"/>
                  <a:pt x="8260" y="69518"/>
                </a:cubicBezTo>
                <a:lnTo>
                  <a:pt x="32236" y="83359"/>
                </a:lnTo>
                <a:lnTo>
                  <a:pt x="23083" y="85814"/>
                </a:lnTo>
                <a:cubicBezTo>
                  <a:pt x="17368" y="87332"/>
                  <a:pt x="13975" y="93226"/>
                  <a:pt x="15493" y="98941"/>
                </a:cubicBezTo>
                <a:cubicBezTo>
                  <a:pt x="17011" y="104656"/>
                  <a:pt x="22905" y="108049"/>
                  <a:pt x="28620" y="106531"/>
                </a:cubicBezTo>
                <a:lnTo>
                  <a:pt x="58489" y="98539"/>
                </a:lnTo>
                <a:lnTo>
                  <a:pt x="85814" y="114300"/>
                </a:lnTo>
                <a:lnTo>
                  <a:pt x="58489" y="130061"/>
                </a:lnTo>
                <a:lnTo>
                  <a:pt x="28620" y="122069"/>
                </a:lnTo>
                <a:cubicBezTo>
                  <a:pt x="22905" y="120551"/>
                  <a:pt x="17011" y="123944"/>
                  <a:pt x="15493" y="129659"/>
                </a:cubicBezTo>
                <a:cubicBezTo>
                  <a:pt x="13975" y="135374"/>
                  <a:pt x="17368" y="141268"/>
                  <a:pt x="23083" y="142786"/>
                </a:cubicBezTo>
                <a:lnTo>
                  <a:pt x="32236" y="145241"/>
                </a:lnTo>
                <a:lnTo>
                  <a:pt x="8260" y="159082"/>
                </a:lnTo>
                <a:cubicBezTo>
                  <a:pt x="1429" y="163011"/>
                  <a:pt x="-893" y="171763"/>
                  <a:pt x="3036" y="178594"/>
                </a:cubicBezTo>
                <a:cubicBezTo>
                  <a:pt x="6965" y="185425"/>
                  <a:pt x="15716" y="187791"/>
                  <a:pt x="22547" y="183818"/>
                </a:cubicBezTo>
                <a:lnTo>
                  <a:pt x="46524" y="169977"/>
                </a:lnTo>
                <a:lnTo>
                  <a:pt x="44068" y="179130"/>
                </a:lnTo>
                <a:cubicBezTo>
                  <a:pt x="42550" y="184845"/>
                  <a:pt x="45943" y="190738"/>
                  <a:pt x="51658" y="192256"/>
                </a:cubicBezTo>
                <a:cubicBezTo>
                  <a:pt x="57373" y="193774"/>
                  <a:pt x="63267" y="190381"/>
                  <a:pt x="64785" y="184666"/>
                </a:cubicBezTo>
                <a:lnTo>
                  <a:pt x="72777" y="154796"/>
                </a:lnTo>
                <a:lnTo>
                  <a:pt x="100102" y="139035"/>
                </a:lnTo>
                <a:lnTo>
                  <a:pt x="100102" y="170557"/>
                </a:lnTo>
                <a:lnTo>
                  <a:pt x="78224" y="192435"/>
                </a:lnTo>
                <a:cubicBezTo>
                  <a:pt x="74027" y="196632"/>
                  <a:pt x="74027" y="203418"/>
                  <a:pt x="78224" y="207571"/>
                </a:cubicBezTo>
                <a:cubicBezTo>
                  <a:pt x="82421" y="211723"/>
                  <a:pt x="89208" y="211768"/>
                  <a:pt x="93360" y="207571"/>
                </a:cubicBezTo>
                <a:lnTo>
                  <a:pt x="100057" y="200873"/>
                </a:lnTo>
                <a:lnTo>
                  <a:pt x="100057" y="228600"/>
                </a:lnTo>
                <a:cubicBezTo>
                  <a:pt x="100057" y="236503"/>
                  <a:pt x="106442" y="242887"/>
                  <a:pt x="114345" y="242887"/>
                </a:cubicBezTo>
                <a:cubicBezTo>
                  <a:pt x="122247" y="242887"/>
                  <a:pt x="128632" y="236503"/>
                  <a:pt x="128632" y="228600"/>
                </a:cubicBezTo>
                <a:lnTo>
                  <a:pt x="128632" y="200873"/>
                </a:lnTo>
                <a:lnTo>
                  <a:pt x="135329" y="207571"/>
                </a:lnTo>
                <a:cubicBezTo>
                  <a:pt x="139526" y="211768"/>
                  <a:pt x="146313" y="211768"/>
                  <a:pt x="150465" y="207571"/>
                </a:cubicBezTo>
                <a:cubicBezTo>
                  <a:pt x="154618" y="203374"/>
                  <a:pt x="154662" y="196587"/>
                  <a:pt x="150465" y="192435"/>
                </a:cubicBezTo>
                <a:lnTo>
                  <a:pt x="128588" y="170557"/>
                </a:lnTo>
                <a:lnTo>
                  <a:pt x="128588" y="139035"/>
                </a:lnTo>
                <a:lnTo>
                  <a:pt x="155912" y="154796"/>
                </a:lnTo>
                <a:lnTo>
                  <a:pt x="163904" y="184666"/>
                </a:lnTo>
                <a:cubicBezTo>
                  <a:pt x="165422" y="190381"/>
                  <a:pt x="171316" y="193774"/>
                  <a:pt x="177031" y="192256"/>
                </a:cubicBezTo>
                <a:cubicBezTo>
                  <a:pt x="182746" y="190738"/>
                  <a:pt x="186139" y="184845"/>
                  <a:pt x="184621" y="179130"/>
                </a:cubicBezTo>
                <a:lnTo>
                  <a:pt x="182166" y="169977"/>
                </a:lnTo>
                <a:lnTo>
                  <a:pt x="206142" y="183818"/>
                </a:lnTo>
                <a:cubicBezTo>
                  <a:pt x="212973" y="187747"/>
                  <a:pt x="221724" y="185425"/>
                  <a:pt x="225653" y="178594"/>
                </a:cubicBezTo>
                <a:cubicBezTo>
                  <a:pt x="229582" y="171763"/>
                  <a:pt x="227261" y="163011"/>
                  <a:pt x="220429" y="159082"/>
                </a:cubicBezTo>
                <a:lnTo>
                  <a:pt x="196453" y="145241"/>
                </a:lnTo>
                <a:lnTo>
                  <a:pt x="205606" y="142786"/>
                </a:lnTo>
                <a:cubicBezTo>
                  <a:pt x="211321" y="141268"/>
                  <a:pt x="214714" y="135374"/>
                  <a:pt x="213196" y="129659"/>
                </a:cubicBezTo>
                <a:cubicBezTo>
                  <a:pt x="211678" y="123944"/>
                  <a:pt x="205785" y="120551"/>
                  <a:pt x="200070" y="122069"/>
                </a:cubicBezTo>
                <a:lnTo>
                  <a:pt x="170200" y="130061"/>
                </a:lnTo>
                <a:lnTo>
                  <a:pt x="142875" y="114300"/>
                </a:lnTo>
                <a:lnTo>
                  <a:pt x="170200" y="98539"/>
                </a:lnTo>
                <a:lnTo>
                  <a:pt x="200070" y="106531"/>
                </a:lnTo>
                <a:cubicBezTo>
                  <a:pt x="205785" y="108049"/>
                  <a:pt x="211678" y="104656"/>
                  <a:pt x="213196" y="98941"/>
                </a:cubicBezTo>
                <a:cubicBezTo>
                  <a:pt x="214714" y="93226"/>
                  <a:pt x="211321" y="87332"/>
                  <a:pt x="205606" y="85814"/>
                </a:cubicBezTo>
                <a:lnTo>
                  <a:pt x="196453" y="83359"/>
                </a:lnTo>
                <a:lnTo>
                  <a:pt x="220429" y="69518"/>
                </a:lnTo>
                <a:cubicBezTo>
                  <a:pt x="227261" y="65589"/>
                  <a:pt x="229627" y="56837"/>
                  <a:pt x="225653" y="50006"/>
                </a:cubicBezTo>
                <a:cubicBezTo>
                  <a:pt x="221679" y="43175"/>
                  <a:pt x="212973" y="40853"/>
                  <a:pt x="206142" y="44782"/>
                </a:cubicBezTo>
                <a:lnTo>
                  <a:pt x="182166" y="58623"/>
                </a:lnTo>
                <a:lnTo>
                  <a:pt x="184621" y="49470"/>
                </a:lnTo>
                <a:cubicBezTo>
                  <a:pt x="186139" y="43755"/>
                  <a:pt x="182746" y="37862"/>
                  <a:pt x="177031" y="36344"/>
                </a:cubicBezTo>
                <a:cubicBezTo>
                  <a:pt x="171316" y="34826"/>
                  <a:pt x="165422" y="38219"/>
                  <a:pt x="163904" y="43934"/>
                </a:cubicBezTo>
                <a:lnTo>
                  <a:pt x="155912" y="73804"/>
                </a:lnTo>
                <a:lnTo>
                  <a:pt x="128587" y="89565"/>
                </a:lnTo>
                <a:lnTo>
                  <a:pt x="128587" y="58043"/>
                </a:lnTo>
                <a:lnTo>
                  <a:pt x="150465" y="36165"/>
                </a:lnTo>
                <a:cubicBezTo>
                  <a:pt x="154662" y="31968"/>
                  <a:pt x="154662" y="25182"/>
                  <a:pt x="150465" y="21029"/>
                </a:cubicBezTo>
                <a:cubicBezTo>
                  <a:pt x="146268" y="16877"/>
                  <a:pt x="139482" y="16832"/>
                  <a:pt x="135329" y="21029"/>
                </a:cubicBezTo>
                <a:lnTo>
                  <a:pt x="128632" y="27727"/>
                </a:lnTo>
                <a:lnTo>
                  <a:pt x="128632" y="0"/>
                </a:lnTo>
                <a:close/>
              </a:path>
            </a:pathLst>
          </a:custGeom>
          <a:solidFill>
            <a:srgbClr val="2B7FFF"/>
          </a:solidFill>
          <a:ln/>
        </p:spPr>
      </p:sp>
      <p:sp>
        <p:nvSpPr>
          <p:cNvPr id="14" name="Text 11"/>
          <p:cNvSpPr/>
          <p:nvPr/>
        </p:nvSpPr>
        <p:spPr>
          <a:xfrm>
            <a:off x="895350" y="4305300"/>
            <a:ext cx="1362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93C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Soğuma (5 dk)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533400" y="4648200"/>
            <a:ext cx="424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Sessiz oturma ve rahatlama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5013921" y="1238250"/>
            <a:ext cx="6800850" cy="3829050"/>
          </a:xfrm>
          <a:custGeom>
            <a:avLst/>
            <a:gdLst/>
            <a:ahLst/>
            <a:cxnLst/>
            <a:rect l="l" t="t" r="r" b="b"/>
            <a:pathLst>
              <a:path w="6800850" h="3829050">
                <a:moveTo>
                  <a:pt x="38100" y="0"/>
                </a:moveTo>
                <a:lnTo>
                  <a:pt x="6762750" y="0"/>
                </a:lnTo>
                <a:cubicBezTo>
                  <a:pt x="6783778" y="0"/>
                  <a:pt x="6800850" y="17072"/>
                  <a:pt x="6800850" y="38100"/>
                </a:cubicBezTo>
                <a:lnTo>
                  <a:pt x="6800850" y="3676654"/>
                </a:lnTo>
                <a:cubicBezTo>
                  <a:pt x="6800850" y="3760820"/>
                  <a:pt x="6732620" y="3829050"/>
                  <a:pt x="6648454" y="3829050"/>
                </a:cubicBezTo>
                <a:lnTo>
                  <a:pt x="152396" y="3829050"/>
                </a:lnTo>
                <a:cubicBezTo>
                  <a:pt x="68230" y="3829050"/>
                  <a:pt x="0" y="3760820"/>
                  <a:pt x="0" y="3676654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42875" dist="95250" dir="5400000">
              <a:srgbClr val="000000">
                <a:alpha val="10196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5013921" y="1238250"/>
            <a:ext cx="6800850" cy="38100"/>
          </a:xfrm>
          <a:custGeom>
            <a:avLst/>
            <a:gdLst/>
            <a:ahLst/>
            <a:cxnLst/>
            <a:rect l="l" t="t" r="r" b="b"/>
            <a:pathLst>
              <a:path w="6800850" h="38100">
                <a:moveTo>
                  <a:pt x="38100" y="0"/>
                </a:moveTo>
                <a:lnTo>
                  <a:pt x="6762750" y="0"/>
                </a:lnTo>
                <a:cubicBezTo>
                  <a:pt x="6783778" y="0"/>
                  <a:pt x="6800850" y="17072"/>
                  <a:pt x="6800850" y="38100"/>
                </a:cubicBezTo>
                <a:lnTo>
                  <a:pt x="6800850" y="38100"/>
                </a:lnTo>
                <a:lnTo>
                  <a:pt x="0" y="38100"/>
                </a:ln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6339A"/>
          </a:solidFill>
          <a:ln/>
        </p:spPr>
      </p:sp>
      <p:sp>
        <p:nvSpPr>
          <p:cNvPr id="18" name="Shape 15"/>
          <p:cNvSpPr/>
          <p:nvPr/>
        </p:nvSpPr>
        <p:spPr>
          <a:xfrm>
            <a:off x="5166321" y="1447800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35719" y="41672"/>
                </a:moveTo>
                <a:cubicBezTo>
                  <a:pt x="35719" y="31812"/>
                  <a:pt x="43718" y="23812"/>
                  <a:pt x="53578" y="23812"/>
                </a:cubicBezTo>
                <a:cubicBezTo>
                  <a:pt x="63438" y="23812"/>
                  <a:pt x="71438" y="31812"/>
                  <a:pt x="71438" y="41672"/>
                </a:cubicBezTo>
                <a:lnTo>
                  <a:pt x="71438" y="83344"/>
                </a:lnTo>
                <a:lnTo>
                  <a:pt x="166688" y="83344"/>
                </a:lnTo>
                <a:lnTo>
                  <a:pt x="166688" y="41672"/>
                </a:lnTo>
                <a:cubicBezTo>
                  <a:pt x="166688" y="31812"/>
                  <a:pt x="174687" y="23812"/>
                  <a:pt x="184547" y="23812"/>
                </a:cubicBezTo>
                <a:cubicBezTo>
                  <a:pt x="194407" y="23812"/>
                  <a:pt x="202406" y="31812"/>
                  <a:pt x="202406" y="41672"/>
                </a:cubicBezTo>
                <a:lnTo>
                  <a:pt x="202406" y="47625"/>
                </a:lnTo>
                <a:lnTo>
                  <a:pt x="208359" y="47625"/>
                </a:lnTo>
                <a:cubicBezTo>
                  <a:pt x="218219" y="47625"/>
                  <a:pt x="226219" y="55625"/>
                  <a:pt x="226219" y="65484"/>
                </a:cubicBezTo>
                <a:lnTo>
                  <a:pt x="226219" y="83344"/>
                </a:lnTo>
                <a:cubicBezTo>
                  <a:pt x="232804" y="83344"/>
                  <a:pt x="238125" y="88664"/>
                  <a:pt x="238125" y="95250"/>
                </a:cubicBezTo>
                <a:cubicBezTo>
                  <a:pt x="238125" y="101836"/>
                  <a:pt x="232804" y="107156"/>
                  <a:pt x="226219" y="107156"/>
                </a:cubicBezTo>
                <a:lnTo>
                  <a:pt x="226219" y="125016"/>
                </a:lnTo>
                <a:cubicBezTo>
                  <a:pt x="226219" y="134875"/>
                  <a:pt x="218219" y="142875"/>
                  <a:pt x="208359" y="142875"/>
                </a:cubicBezTo>
                <a:lnTo>
                  <a:pt x="202406" y="142875"/>
                </a:lnTo>
                <a:lnTo>
                  <a:pt x="202406" y="148828"/>
                </a:lnTo>
                <a:cubicBezTo>
                  <a:pt x="202406" y="158688"/>
                  <a:pt x="194407" y="166688"/>
                  <a:pt x="184547" y="166688"/>
                </a:cubicBezTo>
                <a:cubicBezTo>
                  <a:pt x="174687" y="166688"/>
                  <a:pt x="166688" y="158688"/>
                  <a:pt x="166688" y="148828"/>
                </a:cubicBezTo>
                <a:lnTo>
                  <a:pt x="166688" y="107156"/>
                </a:lnTo>
                <a:lnTo>
                  <a:pt x="71438" y="107156"/>
                </a:lnTo>
                <a:lnTo>
                  <a:pt x="71438" y="148828"/>
                </a:lnTo>
                <a:cubicBezTo>
                  <a:pt x="71438" y="158688"/>
                  <a:pt x="63438" y="166688"/>
                  <a:pt x="53578" y="166688"/>
                </a:cubicBezTo>
                <a:cubicBezTo>
                  <a:pt x="43718" y="166688"/>
                  <a:pt x="35719" y="158688"/>
                  <a:pt x="35719" y="148828"/>
                </a:cubicBezTo>
                <a:lnTo>
                  <a:pt x="35719" y="142875"/>
                </a:lnTo>
                <a:lnTo>
                  <a:pt x="29766" y="142875"/>
                </a:lnTo>
                <a:cubicBezTo>
                  <a:pt x="19906" y="142875"/>
                  <a:pt x="11906" y="134875"/>
                  <a:pt x="11906" y="125016"/>
                </a:cubicBezTo>
                <a:lnTo>
                  <a:pt x="11906" y="107156"/>
                </a:lnTo>
                <a:cubicBezTo>
                  <a:pt x="5321" y="107156"/>
                  <a:pt x="0" y="101836"/>
                  <a:pt x="0" y="95250"/>
                </a:cubicBezTo>
                <a:cubicBezTo>
                  <a:pt x="0" y="88664"/>
                  <a:pt x="5321" y="83344"/>
                  <a:pt x="11906" y="83344"/>
                </a:cubicBezTo>
                <a:lnTo>
                  <a:pt x="11906" y="65484"/>
                </a:lnTo>
                <a:cubicBezTo>
                  <a:pt x="11906" y="55625"/>
                  <a:pt x="19906" y="47625"/>
                  <a:pt x="29766" y="47625"/>
                </a:cubicBezTo>
                <a:lnTo>
                  <a:pt x="35719" y="47625"/>
                </a:lnTo>
                <a:lnTo>
                  <a:pt x="35719" y="41672"/>
                </a:lnTo>
                <a:close/>
              </a:path>
            </a:pathLst>
          </a:custGeom>
          <a:solidFill>
            <a:srgbClr val="F6339A"/>
          </a:solidFill>
          <a:ln/>
        </p:spPr>
      </p:sp>
      <p:sp>
        <p:nvSpPr>
          <p:cNvPr id="19" name="Text 16"/>
          <p:cNvSpPr/>
          <p:nvPr/>
        </p:nvSpPr>
        <p:spPr>
          <a:xfrm>
            <a:off x="5404446" y="1409700"/>
            <a:ext cx="6353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A3004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Ana Aktiviteler (20 dk)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5166321" y="17907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FDF2F8"/>
          </a:solidFill>
          <a:ln/>
        </p:spPr>
      </p:sp>
      <p:sp>
        <p:nvSpPr>
          <p:cNvPr id="21" name="Shape 18"/>
          <p:cNvSpPr/>
          <p:nvPr/>
        </p:nvSpPr>
        <p:spPr>
          <a:xfrm>
            <a:off x="5280621" y="19050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6339A"/>
          </a:solidFill>
          <a:ln/>
        </p:spPr>
      </p:sp>
      <p:sp>
        <p:nvSpPr>
          <p:cNvPr id="22" name="Text 19"/>
          <p:cNvSpPr/>
          <p:nvPr/>
        </p:nvSpPr>
        <p:spPr>
          <a:xfrm>
            <a:off x="5242521" y="19050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5699721" y="1905000"/>
            <a:ext cx="3762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A3004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Çocuk Yoga Akışı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5699721" y="2171700"/>
            <a:ext cx="37528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5 temel poz: Ağaç, kelebek, kedi, köpek, yıldız pozları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5166321" y="25908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FFF1F2"/>
          </a:solidFill>
          <a:ln/>
        </p:spPr>
      </p:sp>
      <p:sp>
        <p:nvSpPr>
          <p:cNvPr id="26" name="Shape 23"/>
          <p:cNvSpPr/>
          <p:nvPr/>
        </p:nvSpPr>
        <p:spPr>
          <a:xfrm>
            <a:off x="5280621" y="27051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2056"/>
          </a:solidFill>
          <a:ln/>
        </p:spPr>
      </p:sp>
      <p:sp>
        <p:nvSpPr>
          <p:cNvPr id="27" name="Text 24"/>
          <p:cNvSpPr/>
          <p:nvPr/>
        </p:nvSpPr>
        <p:spPr>
          <a:xfrm>
            <a:off x="5242521" y="27051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5699721" y="2705100"/>
            <a:ext cx="3943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A5003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Nefes Egzersizleri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5699721" y="2971800"/>
            <a:ext cx="39338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Balon nefesi ve çiçek nefesi - sakinleşme ve odaklanma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5166321" y="33909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FEF2F2"/>
          </a:solidFill>
          <a:ln/>
        </p:spPr>
      </p:sp>
      <p:sp>
        <p:nvSpPr>
          <p:cNvPr id="31" name="Shape 28"/>
          <p:cNvSpPr/>
          <p:nvPr/>
        </p:nvSpPr>
        <p:spPr>
          <a:xfrm>
            <a:off x="5280621" y="35052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B2C36"/>
          </a:solidFill>
          <a:ln/>
        </p:spPr>
      </p:sp>
      <p:sp>
        <p:nvSpPr>
          <p:cNvPr id="32" name="Text 29"/>
          <p:cNvSpPr/>
          <p:nvPr/>
        </p:nvSpPr>
        <p:spPr>
          <a:xfrm>
            <a:off x="5242521" y="35052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33" name="Text 30"/>
          <p:cNvSpPr/>
          <p:nvPr/>
        </p:nvSpPr>
        <p:spPr>
          <a:xfrm>
            <a:off x="5699721" y="3505200"/>
            <a:ext cx="37242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9F0712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Meditasyon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5699721" y="3771900"/>
            <a:ext cx="3714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 dakika sessizlik ve hayal kurma - zihinsel dinlenme</a:t>
            </a:r>
            <a:endParaRPr lang="en-US" sz="1600" dirty="0"/>
          </a:p>
        </p:txBody>
      </p:sp>
      <p:sp>
        <p:nvSpPr>
          <p:cNvPr id="35" name="Shape 32"/>
          <p:cNvSpPr/>
          <p:nvPr/>
        </p:nvSpPr>
        <p:spPr>
          <a:xfrm>
            <a:off x="5166321" y="4191000"/>
            <a:ext cx="6496050" cy="723900"/>
          </a:xfrm>
          <a:custGeom>
            <a:avLst/>
            <a:gdLst/>
            <a:ahLst/>
            <a:cxnLst/>
            <a:rect l="l" t="t" r="r" b="b"/>
            <a:pathLst>
              <a:path w="6496050" h="723900">
                <a:moveTo>
                  <a:pt x="114297" y="0"/>
                </a:moveTo>
                <a:lnTo>
                  <a:pt x="6381753" y="0"/>
                </a:lnTo>
                <a:cubicBezTo>
                  <a:pt x="6444878" y="0"/>
                  <a:pt x="6496050" y="51172"/>
                  <a:pt x="6496050" y="114297"/>
                </a:cubicBezTo>
                <a:lnTo>
                  <a:pt x="6496050" y="609603"/>
                </a:lnTo>
                <a:cubicBezTo>
                  <a:pt x="6496050" y="672728"/>
                  <a:pt x="6444878" y="723900"/>
                  <a:pt x="6381753" y="723900"/>
                </a:cubicBezTo>
                <a:lnTo>
                  <a:pt x="114297" y="723900"/>
                </a:lnTo>
                <a:cubicBezTo>
                  <a:pt x="51172" y="723900"/>
                  <a:pt x="0" y="672728"/>
                  <a:pt x="0" y="609603"/>
                </a:cubicBezTo>
                <a:lnTo>
                  <a:pt x="0" y="114297"/>
                </a:lnTo>
                <a:cubicBezTo>
                  <a:pt x="0" y="51172"/>
                  <a:pt x="51172" y="0"/>
                  <a:pt x="114297" y="0"/>
                </a:cubicBezTo>
                <a:close/>
              </a:path>
            </a:pathLst>
          </a:custGeom>
          <a:solidFill>
            <a:srgbClr val="FFF7ED"/>
          </a:solidFill>
          <a:ln/>
        </p:spPr>
      </p:sp>
      <p:sp>
        <p:nvSpPr>
          <p:cNvPr id="36" name="Shape 33"/>
          <p:cNvSpPr/>
          <p:nvPr/>
        </p:nvSpPr>
        <p:spPr>
          <a:xfrm>
            <a:off x="5280621" y="43053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6900"/>
          </a:solidFill>
          <a:ln/>
        </p:spPr>
      </p:sp>
      <p:sp>
        <p:nvSpPr>
          <p:cNvPr id="37" name="Text 34"/>
          <p:cNvSpPr/>
          <p:nvPr/>
        </p:nvSpPr>
        <p:spPr>
          <a:xfrm>
            <a:off x="5242521" y="430530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5699721" y="4305300"/>
            <a:ext cx="38004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9F2D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Hafif Esneme</a:t>
            </a:r>
            <a:endParaRPr lang="en-US" sz="1600" dirty="0"/>
          </a:p>
        </p:txBody>
      </p:sp>
      <p:sp>
        <p:nvSpPr>
          <p:cNvPr id="39" name="Text 36"/>
          <p:cNvSpPr/>
          <p:nvPr/>
        </p:nvSpPr>
        <p:spPr>
          <a:xfrm>
            <a:off x="5699721" y="4572000"/>
            <a:ext cx="37909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Tüm vücut esneme hareketleri - esneklik ve gevşeme</a:t>
            </a:r>
            <a:endParaRPr lang="en-US" sz="1600" dirty="0"/>
          </a:p>
        </p:txBody>
      </p:sp>
      <p:sp>
        <p:nvSpPr>
          <p:cNvPr id="40" name="Shape 37"/>
          <p:cNvSpPr/>
          <p:nvPr/>
        </p:nvSpPr>
        <p:spPr>
          <a:xfrm>
            <a:off x="5013921" y="5181600"/>
            <a:ext cx="6800850" cy="914400"/>
          </a:xfrm>
          <a:custGeom>
            <a:avLst/>
            <a:gdLst/>
            <a:ahLst/>
            <a:cxnLst/>
            <a:rect l="l" t="t" r="r" b="b"/>
            <a:pathLst>
              <a:path w="6800850" h="914400">
                <a:moveTo>
                  <a:pt x="152403" y="0"/>
                </a:moveTo>
                <a:lnTo>
                  <a:pt x="6648447" y="0"/>
                </a:lnTo>
                <a:cubicBezTo>
                  <a:pt x="6732617" y="0"/>
                  <a:pt x="6800850" y="68233"/>
                  <a:pt x="6800850" y="152403"/>
                </a:cubicBezTo>
                <a:lnTo>
                  <a:pt x="6800850" y="761997"/>
                </a:lnTo>
                <a:cubicBezTo>
                  <a:pt x="6800850" y="846167"/>
                  <a:pt x="6732617" y="914400"/>
                  <a:pt x="6648447" y="914400"/>
                </a:cubicBezTo>
                <a:lnTo>
                  <a:pt x="152403" y="914400"/>
                </a:lnTo>
                <a:cubicBezTo>
                  <a:pt x="68290" y="914400"/>
                  <a:pt x="0" y="846110"/>
                  <a:pt x="0" y="761997"/>
                </a:cubicBezTo>
                <a:lnTo>
                  <a:pt x="0" y="152403"/>
                </a:lnTo>
                <a:cubicBezTo>
                  <a:pt x="0" y="68290"/>
                  <a:pt x="68290" y="0"/>
                  <a:pt x="152403" y="0"/>
                </a:cubicBezTo>
                <a:close/>
              </a:path>
            </a:pathLst>
          </a:custGeom>
          <a:gradFill rotWithShape="1" flip="none">
            <a:gsLst>
              <a:gs pos="0">
                <a:srgbClr val="F6339A"/>
              </a:gs>
              <a:gs pos="100000">
                <a:srgbClr val="FF2056"/>
              </a:gs>
            </a:gsLst>
            <a:lin ang="0" scaled="1"/>
          </a:gradFill>
          <a:ln/>
        </p:spPr>
      </p:sp>
      <p:sp>
        <p:nvSpPr>
          <p:cNvPr id="41" name="Shape 38"/>
          <p:cNvSpPr/>
          <p:nvPr/>
        </p:nvSpPr>
        <p:spPr>
          <a:xfrm>
            <a:off x="5190133" y="53721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03361" y="3200"/>
                </a:moveTo>
                <a:cubicBezTo>
                  <a:pt x="98785" y="-1042"/>
                  <a:pt x="91715" y="-1042"/>
                  <a:pt x="87176" y="3200"/>
                </a:cubicBezTo>
                <a:lnTo>
                  <a:pt x="3832" y="80590"/>
                </a:lnTo>
                <a:cubicBezTo>
                  <a:pt x="260" y="83939"/>
                  <a:pt x="-930" y="89111"/>
                  <a:pt x="856" y="93650"/>
                </a:cubicBezTo>
                <a:cubicBezTo>
                  <a:pt x="2642" y="98189"/>
                  <a:pt x="6995" y="101203"/>
                  <a:pt x="11906" y="101203"/>
                </a:cubicBezTo>
                <a:lnTo>
                  <a:pt x="17859" y="101203"/>
                </a:lnTo>
                <a:lnTo>
                  <a:pt x="17859" y="166688"/>
                </a:lnTo>
                <a:cubicBezTo>
                  <a:pt x="17859" y="179822"/>
                  <a:pt x="28538" y="190500"/>
                  <a:pt x="41672" y="190500"/>
                </a:cubicBezTo>
                <a:lnTo>
                  <a:pt x="148828" y="190500"/>
                </a:lnTo>
                <a:cubicBezTo>
                  <a:pt x="161962" y="190500"/>
                  <a:pt x="172641" y="179822"/>
                  <a:pt x="172641" y="166688"/>
                </a:cubicBezTo>
                <a:lnTo>
                  <a:pt x="172641" y="101203"/>
                </a:lnTo>
                <a:lnTo>
                  <a:pt x="178594" y="101203"/>
                </a:lnTo>
                <a:cubicBezTo>
                  <a:pt x="183505" y="101203"/>
                  <a:pt x="187896" y="98189"/>
                  <a:pt x="189681" y="93650"/>
                </a:cubicBezTo>
                <a:cubicBezTo>
                  <a:pt x="191467" y="89111"/>
                  <a:pt x="190277" y="83902"/>
                  <a:pt x="186705" y="80590"/>
                </a:cubicBezTo>
                <a:lnTo>
                  <a:pt x="103361" y="3200"/>
                </a:lnTo>
                <a:close/>
                <a:moveTo>
                  <a:pt x="89297" y="119063"/>
                </a:moveTo>
                <a:lnTo>
                  <a:pt x="101203" y="119063"/>
                </a:lnTo>
                <a:cubicBezTo>
                  <a:pt x="111063" y="119063"/>
                  <a:pt x="119063" y="127062"/>
                  <a:pt x="119063" y="136922"/>
                </a:cubicBezTo>
                <a:lnTo>
                  <a:pt x="119063" y="172641"/>
                </a:lnTo>
                <a:lnTo>
                  <a:pt x="71438" y="172641"/>
                </a:lnTo>
                <a:lnTo>
                  <a:pt x="71438" y="136922"/>
                </a:lnTo>
                <a:cubicBezTo>
                  <a:pt x="71438" y="127062"/>
                  <a:pt x="79437" y="119063"/>
                  <a:pt x="89297" y="11906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2" name="Text 39"/>
          <p:cNvSpPr/>
          <p:nvPr/>
        </p:nvSpPr>
        <p:spPr>
          <a:xfrm>
            <a:off x="5404446" y="5334000"/>
            <a:ext cx="6353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Aile Aktivitesi</a:t>
            </a:r>
            <a:endParaRPr lang="en-US" sz="1600" dirty="0"/>
          </a:p>
        </p:txBody>
      </p:sp>
      <p:sp>
        <p:nvSpPr>
          <p:cNvPr id="43" name="Text 40"/>
          <p:cNvSpPr/>
          <p:nvPr/>
        </p:nvSpPr>
        <p:spPr>
          <a:xfrm>
            <a:off x="5166321" y="5676900"/>
            <a:ext cx="65817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Ailecek sessizlik ve nefes egzersizi! Birlikte sakinleşin!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9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5791"/>
          </a:xfrm>
          <a:custGeom>
            <a:avLst/>
            <a:gdLst/>
            <a:ahLst/>
            <a:cxnLst/>
            <a:rect l="l" t="t" r="r" b="b"/>
            <a:pathLst>
              <a:path w="12192000" h="6855791">
                <a:moveTo>
                  <a:pt x="0" y="0"/>
                </a:moveTo>
                <a:lnTo>
                  <a:pt x="12192000" y="0"/>
                </a:lnTo>
                <a:lnTo>
                  <a:pt x="12192000" y="6855791"/>
                </a:lnTo>
                <a:lnTo>
                  <a:pt x="0" y="6855791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FEF2F2"/>
              </a:gs>
              <a:gs pos="100000">
                <a:srgbClr val="FFEDD4"/>
              </a:gs>
            </a:gsLst>
            <a:lin ang="2700000" scaled="1"/>
          </a:gradFill>
          <a:ln/>
        </p:spPr>
      </p:sp>
      <p:sp>
        <p:nvSpPr>
          <p:cNvPr id="3" name="Shape 1"/>
          <p:cNvSpPr/>
          <p:nvPr/>
        </p:nvSpPr>
        <p:spPr>
          <a:xfrm>
            <a:off x="353391" y="353391"/>
            <a:ext cx="680278" cy="600765"/>
          </a:xfrm>
          <a:custGeom>
            <a:avLst/>
            <a:gdLst/>
            <a:ahLst/>
            <a:cxnLst/>
            <a:rect l="l" t="t" r="r" b="b"/>
            <a:pathLst>
              <a:path w="680278" h="600765">
                <a:moveTo>
                  <a:pt x="141354" y="0"/>
                </a:moveTo>
                <a:lnTo>
                  <a:pt x="538924" y="0"/>
                </a:lnTo>
                <a:cubicBezTo>
                  <a:pt x="616940" y="0"/>
                  <a:pt x="680278" y="63339"/>
                  <a:pt x="680278" y="141354"/>
                </a:cubicBezTo>
                <a:lnTo>
                  <a:pt x="680278" y="459411"/>
                </a:lnTo>
                <a:cubicBezTo>
                  <a:pt x="680278" y="537427"/>
                  <a:pt x="616940" y="600765"/>
                  <a:pt x="538924" y="600765"/>
                </a:cubicBezTo>
                <a:lnTo>
                  <a:pt x="141354" y="600765"/>
                </a:lnTo>
                <a:cubicBezTo>
                  <a:pt x="63339" y="600765"/>
                  <a:pt x="0" y="537427"/>
                  <a:pt x="0" y="459411"/>
                </a:cubicBezTo>
                <a:lnTo>
                  <a:pt x="0" y="141354"/>
                </a:lnTo>
                <a:cubicBezTo>
                  <a:pt x="0" y="63339"/>
                  <a:pt x="63339" y="0"/>
                  <a:pt x="141354" y="0"/>
                </a:cubicBezTo>
                <a:close/>
              </a:path>
            </a:pathLst>
          </a:custGeom>
          <a:solidFill>
            <a:srgbClr val="FB2C36"/>
          </a:solidFill>
          <a:ln/>
        </p:spPr>
      </p:sp>
      <p:sp>
        <p:nvSpPr>
          <p:cNvPr id="4" name="Shape 2"/>
          <p:cNvSpPr/>
          <p:nvPr/>
        </p:nvSpPr>
        <p:spPr>
          <a:xfrm>
            <a:off x="534504" y="494748"/>
            <a:ext cx="318052" cy="318052"/>
          </a:xfrm>
          <a:custGeom>
            <a:avLst/>
            <a:gdLst/>
            <a:ahLst/>
            <a:cxnLst/>
            <a:rect l="l" t="t" r="r" b="b"/>
            <a:pathLst>
              <a:path w="318052" h="318052">
                <a:moveTo>
                  <a:pt x="159026" y="0"/>
                </a:moveTo>
                <a:cubicBezTo>
                  <a:pt x="161884" y="0"/>
                  <a:pt x="164741" y="621"/>
                  <a:pt x="167350" y="1801"/>
                </a:cubicBezTo>
                <a:lnTo>
                  <a:pt x="284383" y="51435"/>
                </a:lnTo>
                <a:cubicBezTo>
                  <a:pt x="298050" y="57212"/>
                  <a:pt x="308237" y="70692"/>
                  <a:pt x="308175" y="86967"/>
                </a:cubicBezTo>
                <a:cubicBezTo>
                  <a:pt x="307865" y="148590"/>
                  <a:pt x="282520" y="261337"/>
                  <a:pt x="175488" y="312586"/>
                </a:cubicBezTo>
                <a:cubicBezTo>
                  <a:pt x="165114" y="317555"/>
                  <a:pt x="153063" y="317555"/>
                  <a:pt x="142689" y="312586"/>
                </a:cubicBezTo>
                <a:cubicBezTo>
                  <a:pt x="35595" y="261337"/>
                  <a:pt x="10312" y="148590"/>
                  <a:pt x="10001" y="86967"/>
                </a:cubicBezTo>
                <a:cubicBezTo>
                  <a:pt x="9939" y="70692"/>
                  <a:pt x="20127" y="57212"/>
                  <a:pt x="33793" y="51435"/>
                </a:cubicBezTo>
                <a:lnTo>
                  <a:pt x="150764" y="1801"/>
                </a:lnTo>
                <a:cubicBezTo>
                  <a:pt x="153373" y="621"/>
                  <a:pt x="156169" y="0"/>
                  <a:pt x="159026" y="0"/>
                </a:cubicBezTo>
                <a:close/>
                <a:moveTo>
                  <a:pt x="159026" y="41496"/>
                </a:moveTo>
                <a:lnTo>
                  <a:pt x="159026" y="276370"/>
                </a:lnTo>
                <a:cubicBezTo>
                  <a:pt x="244751" y="234874"/>
                  <a:pt x="267797" y="142937"/>
                  <a:pt x="268357" y="87899"/>
                </a:cubicBezTo>
                <a:lnTo>
                  <a:pt x="159026" y="41558"/>
                </a:lnTo>
                <a:lnTo>
                  <a:pt x="159026" y="41558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1175026" y="441739"/>
            <a:ext cx="3586922" cy="4240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339" b="1" dirty="0">
                <a:solidFill>
                  <a:srgbClr val="9F071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Güvenlik Kuralları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71061" y="1166191"/>
            <a:ext cx="5636591" cy="1024835"/>
          </a:xfrm>
          <a:custGeom>
            <a:avLst/>
            <a:gdLst/>
            <a:ahLst/>
            <a:cxnLst/>
            <a:rect l="l" t="t" r="r" b="b"/>
            <a:pathLst>
              <a:path w="5636591" h="1024835">
                <a:moveTo>
                  <a:pt x="35339" y="0"/>
                </a:moveTo>
                <a:lnTo>
                  <a:pt x="5495236" y="0"/>
                </a:lnTo>
                <a:cubicBezTo>
                  <a:pt x="5573304" y="0"/>
                  <a:pt x="5636591" y="63287"/>
                  <a:pt x="5636591" y="141355"/>
                </a:cubicBezTo>
                <a:lnTo>
                  <a:pt x="5636591" y="883479"/>
                </a:lnTo>
                <a:cubicBezTo>
                  <a:pt x="5636591" y="961548"/>
                  <a:pt x="5573304" y="1024835"/>
                  <a:pt x="5495236" y="1024835"/>
                </a:cubicBezTo>
                <a:lnTo>
                  <a:pt x="35339" y="1024835"/>
                </a:lnTo>
                <a:cubicBezTo>
                  <a:pt x="15822" y="1024835"/>
                  <a:pt x="0" y="1009013"/>
                  <a:pt x="0" y="989496"/>
                </a:cubicBezTo>
                <a:lnTo>
                  <a:pt x="0" y="35339"/>
                </a:lnTo>
                <a:cubicBezTo>
                  <a:pt x="0" y="15835"/>
                  <a:pt x="15835" y="0"/>
                  <a:pt x="3533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32522" dist="88348" dir="5400000">
              <a:srgbClr val="000000">
                <a:alpha val="10196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71061" y="1166191"/>
            <a:ext cx="35339" cy="1024835"/>
          </a:xfrm>
          <a:custGeom>
            <a:avLst/>
            <a:gdLst/>
            <a:ahLst/>
            <a:cxnLst/>
            <a:rect l="l" t="t" r="r" b="b"/>
            <a:pathLst>
              <a:path w="35339" h="1024835">
                <a:moveTo>
                  <a:pt x="35339" y="0"/>
                </a:moveTo>
                <a:lnTo>
                  <a:pt x="35339" y="0"/>
                </a:lnTo>
                <a:lnTo>
                  <a:pt x="35339" y="1024835"/>
                </a:lnTo>
                <a:lnTo>
                  <a:pt x="35339" y="1024835"/>
                </a:lnTo>
                <a:cubicBezTo>
                  <a:pt x="15822" y="1024835"/>
                  <a:pt x="0" y="1009013"/>
                  <a:pt x="0" y="989496"/>
                </a:cubicBezTo>
                <a:lnTo>
                  <a:pt x="0" y="35339"/>
                </a:lnTo>
                <a:cubicBezTo>
                  <a:pt x="0" y="15835"/>
                  <a:pt x="15835" y="0"/>
                  <a:pt x="35339" y="0"/>
                </a:cubicBezTo>
                <a:close/>
              </a:path>
            </a:pathLst>
          </a:custGeom>
          <a:solidFill>
            <a:srgbClr val="FB2C36"/>
          </a:solidFill>
          <a:ln/>
        </p:spPr>
      </p:sp>
      <p:sp>
        <p:nvSpPr>
          <p:cNvPr id="8" name="Shape 6"/>
          <p:cNvSpPr/>
          <p:nvPr/>
        </p:nvSpPr>
        <p:spPr>
          <a:xfrm>
            <a:off x="565426" y="1342887"/>
            <a:ext cx="353391" cy="353391"/>
          </a:xfrm>
          <a:custGeom>
            <a:avLst/>
            <a:gdLst/>
            <a:ahLst/>
            <a:cxnLst/>
            <a:rect l="l" t="t" r="r" b="b"/>
            <a:pathLst>
              <a:path w="353391" h="353391">
                <a:moveTo>
                  <a:pt x="176696" y="0"/>
                </a:moveTo>
                <a:lnTo>
                  <a:pt x="176696" y="0"/>
                </a:lnTo>
                <a:cubicBezTo>
                  <a:pt x="274217" y="0"/>
                  <a:pt x="353391" y="79175"/>
                  <a:pt x="353391" y="176696"/>
                </a:cubicBezTo>
                <a:lnTo>
                  <a:pt x="353391" y="176696"/>
                </a:lnTo>
                <a:cubicBezTo>
                  <a:pt x="353391" y="274217"/>
                  <a:pt x="274217" y="353391"/>
                  <a:pt x="176696" y="353391"/>
                </a:cubicBezTo>
                <a:lnTo>
                  <a:pt x="176696" y="353391"/>
                </a:lnTo>
                <a:cubicBezTo>
                  <a:pt x="79175" y="353391"/>
                  <a:pt x="0" y="274217"/>
                  <a:pt x="0" y="176696"/>
                </a:cubicBezTo>
                <a:lnTo>
                  <a:pt x="0" y="176696"/>
                </a:lnTo>
                <a:cubicBezTo>
                  <a:pt x="0" y="79175"/>
                  <a:pt x="79175" y="0"/>
                  <a:pt x="176696" y="0"/>
                </a:cubicBezTo>
                <a:close/>
              </a:path>
            </a:pathLst>
          </a:custGeom>
          <a:solidFill>
            <a:srgbClr val="FB2C36"/>
          </a:solidFill>
          <a:ln/>
        </p:spPr>
      </p:sp>
      <p:sp>
        <p:nvSpPr>
          <p:cNvPr id="9" name="Text 7"/>
          <p:cNvSpPr/>
          <p:nvPr/>
        </p:nvSpPr>
        <p:spPr>
          <a:xfrm>
            <a:off x="521252" y="1342887"/>
            <a:ext cx="441739" cy="353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91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24835" y="1395896"/>
            <a:ext cx="1272209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91" b="1" dirty="0">
                <a:solidFill>
                  <a:srgbClr val="9F071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Isınma Zorunlu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65426" y="1766957"/>
            <a:ext cx="5345043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2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Her egzersiz öncesi 5 dakika ısınma yapın - kasları hazırlayın!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71061" y="2332383"/>
            <a:ext cx="5636591" cy="1024835"/>
          </a:xfrm>
          <a:custGeom>
            <a:avLst/>
            <a:gdLst/>
            <a:ahLst/>
            <a:cxnLst/>
            <a:rect l="l" t="t" r="r" b="b"/>
            <a:pathLst>
              <a:path w="5636591" h="1024835">
                <a:moveTo>
                  <a:pt x="35339" y="0"/>
                </a:moveTo>
                <a:lnTo>
                  <a:pt x="5495236" y="0"/>
                </a:lnTo>
                <a:cubicBezTo>
                  <a:pt x="5573304" y="0"/>
                  <a:pt x="5636591" y="63287"/>
                  <a:pt x="5636591" y="141355"/>
                </a:cubicBezTo>
                <a:lnTo>
                  <a:pt x="5636591" y="883479"/>
                </a:lnTo>
                <a:cubicBezTo>
                  <a:pt x="5636591" y="961548"/>
                  <a:pt x="5573304" y="1024835"/>
                  <a:pt x="5495236" y="1024835"/>
                </a:cubicBezTo>
                <a:lnTo>
                  <a:pt x="35339" y="1024835"/>
                </a:lnTo>
                <a:cubicBezTo>
                  <a:pt x="15822" y="1024835"/>
                  <a:pt x="0" y="1009013"/>
                  <a:pt x="0" y="989496"/>
                </a:cubicBezTo>
                <a:lnTo>
                  <a:pt x="0" y="35339"/>
                </a:lnTo>
                <a:cubicBezTo>
                  <a:pt x="0" y="15835"/>
                  <a:pt x="15835" y="0"/>
                  <a:pt x="3533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32522" dist="88348" dir="5400000">
              <a:srgbClr val="000000">
                <a:alpha val="10196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71061" y="2332383"/>
            <a:ext cx="35339" cy="1024835"/>
          </a:xfrm>
          <a:custGeom>
            <a:avLst/>
            <a:gdLst/>
            <a:ahLst/>
            <a:cxnLst/>
            <a:rect l="l" t="t" r="r" b="b"/>
            <a:pathLst>
              <a:path w="35339" h="1024835">
                <a:moveTo>
                  <a:pt x="35339" y="0"/>
                </a:moveTo>
                <a:lnTo>
                  <a:pt x="35339" y="0"/>
                </a:lnTo>
                <a:lnTo>
                  <a:pt x="35339" y="1024835"/>
                </a:lnTo>
                <a:lnTo>
                  <a:pt x="35339" y="1024835"/>
                </a:lnTo>
                <a:cubicBezTo>
                  <a:pt x="15822" y="1024835"/>
                  <a:pt x="0" y="1009013"/>
                  <a:pt x="0" y="989496"/>
                </a:cubicBezTo>
                <a:lnTo>
                  <a:pt x="0" y="35339"/>
                </a:lnTo>
                <a:cubicBezTo>
                  <a:pt x="0" y="15835"/>
                  <a:pt x="15835" y="0"/>
                  <a:pt x="35339" y="0"/>
                </a:cubicBezTo>
                <a:close/>
              </a:path>
            </a:pathLst>
          </a:custGeom>
          <a:solidFill>
            <a:srgbClr val="FF6900"/>
          </a:solidFill>
          <a:ln/>
        </p:spPr>
      </p:sp>
      <p:sp>
        <p:nvSpPr>
          <p:cNvPr id="14" name="Shape 12"/>
          <p:cNvSpPr/>
          <p:nvPr/>
        </p:nvSpPr>
        <p:spPr>
          <a:xfrm>
            <a:off x="565426" y="2509078"/>
            <a:ext cx="353391" cy="353391"/>
          </a:xfrm>
          <a:custGeom>
            <a:avLst/>
            <a:gdLst/>
            <a:ahLst/>
            <a:cxnLst/>
            <a:rect l="l" t="t" r="r" b="b"/>
            <a:pathLst>
              <a:path w="353391" h="353391">
                <a:moveTo>
                  <a:pt x="176696" y="0"/>
                </a:moveTo>
                <a:lnTo>
                  <a:pt x="176696" y="0"/>
                </a:lnTo>
                <a:cubicBezTo>
                  <a:pt x="274217" y="0"/>
                  <a:pt x="353391" y="79175"/>
                  <a:pt x="353391" y="176696"/>
                </a:cubicBezTo>
                <a:lnTo>
                  <a:pt x="353391" y="176696"/>
                </a:lnTo>
                <a:cubicBezTo>
                  <a:pt x="353391" y="274217"/>
                  <a:pt x="274217" y="353391"/>
                  <a:pt x="176696" y="353391"/>
                </a:cubicBezTo>
                <a:lnTo>
                  <a:pt x="176696" y="353391"/>
                </a:lnTo>
                <a:cubicBezTo>
                  <a:pt x="79175" y="353391"/>
                  <a:pt x="0" y="274217"/>
                  <a:pt x="0" y="176696"/>
                </a:cubicBezTo>
                <a:lnTo>
                  <a:pt x="0" y="176696"/>
                </a:lnTo>
                <a:cubicBezTo>
                  <a:pt x="0" y="79175"/>
                  <a:pt x="79175" y="0"/>
                  <a:pt x="176696" y="0"/>
                </a:cubicBezTo>
                <a:close/>
              </a:path>
            </a:pathLst>
          </a:custGeom>
          <a:solidFill>
            <a:srgbClr val="FF6900"/>
          </a:solidFill>
          <a:ln/>
        </p:spPr>
      </p:sp>
      <p:sp>
        <p:nvSpPr>
          <p:cNvPr id="15" name="Text 13"/>
          <p:cNvSpPr/>
          <p:nvPr/>
        </p:nvSpPr>
        <p:spPr>
          <a:xfrm>
            <a:off x="521252" y="2509078"/>
            <a:ext cx="441739" cy="353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91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024835" y="2562087"/>
            <a:ext cx="1104348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91" b="1" dirty="0">
                <a:solidFill>
                  <a:srgbClr val="9F2D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Güvenli Alan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65426" y="2933148"/>
            <a:ext cx="5345043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2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Egzersiz alanını yastık veya mat ile güvenli hale getirin!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371061" y="3498574"/>
            <a:ext cx="5636591" cy="1024835"/>
          </a:xfrm>
          <a:custGeom>
            <a:avLst/>
            <a:gdLst/>
            <a:ahLst/>
            <a:cxnLst/>
            <a:rect l="l" t="t" r="r" b="b"/>
            <a:pathLst>
              <a:path w="5636591" h="1024835">
                <a:moveTo>
                  <a:pt x="35339" y="0"/>
                </a:moveTo>
                <a:lnTo>
                  <a:pt x="5495236" y="0"/>
                </a:lnTo>
                <a:cubicBezTo>
                  <a:pt x="5573304" y="0"/>
                  <a:pt x="5636591" y="63287"/>
                  <a:pt x="5636591" y="141355"/>
                </a:cubicBezTo>
                <a:lnTo>
                  <a:pt x="5636591" y="883479"/>
                </a:lnTo>
                <a:cubicBezTo>
                  <a:pt x="5636591" y="961548"/>
                  <a:pt x="5573304" y="1024835"/>
                  <a:pt x="5495236" y="1024835"/>
                </a:cubicBezTo>
                <a:lnTo>
                  <a:pt x="35339" y="1024835"/>
                </a:lnTo>
                <a:cubicBezTo>
                  <a:pt x="15822" y="1024835"/>
                  <a:pt x="0" y="1009013"/>
                  <a:pt x="0" y="989496"/>
                </a:cubicBezTo>
                <a:lnTo>
                  <a:pt x="0" y="35339"/>
                </a:lnTo>
                <a:cubicBezTo>
                  <a:pt x="0" y="15835"/>
                  <a:pt x="15835" y="0"/>
                  <a:pt x="3533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32522" dist="88348" dir="5400000">
              <a:srgbClr val="000000">
                <a:alpha val="10196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371061" y="3498574"/>
            <a:ext cx="35339" cy="1024835"/>
          </a:xfrm>
          <a:custGeom>
            <a:avLst/>
            <a:gdLst/>
            <a:ahLst/>
            <a:cxnLst/>
            <a:rect l="l" t="t" r="r" b="b"/>
            <a:pathLst>
              <a:path w="35339" h="1024835">
                <a:moveTo>
                  <a:pt x="35339" y="0"/>
                </a:moveTo>
                <a:lnTo>
                  <a:pt x="35339" y="0"/>
                </a:lnTo>
                <a:lnTo>
                  <a:pt x="35339" y="1024835"/>
                </a:lnTo>
                <a:lnTo>
                  <a:pt x="35339" y="1024835"/>
                </a:lnTo>
                <a:cubicBezTo>
                  <a:pt x="15822" y="1024835"/>
                  <a:pt x="0" y="1009013"/>
                  <a:pt x="0" y="989496"/>
                </a:cubicBezTo>
                <a:lnTo>
                  <a:pt x="0" y="35339"/>
                </a:lnTo>
                <a:cubicBezTo>
                  <a:pt x="0" y="15835"/>
                  <a:pt x="15835" y="0"/>
                  <a:pt x="35339" y="0"/>
                </a:cubicBezTo>
                <a:close/>
              </a:path>
            </a:pathLst>
          </a:custGeom>
          <a:solidFill>
            <a:srgbClr val="F0B100"/>
          </a:solidFill>
          <a:ln/>
        </p:spPr>
      </p:sp>
      <p:sp>
        <p:nvSpPr>
          <p:cNvPr id="20" name="Shape 18"/>
          <p:cNvSpPr/>
          <p:nvPr/>
        </p:nvSpPr>
        <p:spPr>
          <a:xfrm>
            <a:off x="565426" y="3675270"/>
            <a:ext cx="353391" cy="353391"/>
          </a:xfrm>
          <a:custGeom>
            <a:avLst/>
            <a:gdLst/>
            <a:ahLst/>
            <a:cxnLst/>
            <a:rect l="l" t="t" r="r" b="b"/>
            <a:pathLst>
              <a:path w="353391" h="353391">
                <a:moveTo>
                  <a:pt x="176696" y="0"/>
                </a:moveTo>
                <a:lnTo>
                  <a:pt x="176696" y="0"/>
                </a:lnTo>
                <a:cubicBezTo>
                  <a:pt x="274217" y="0"/>
                  <a:pt x="353391" y="79175"/>
                  <a:pt x="353391" y="176696"/>
                </a:cubicBezTo>
                <a:lnTo>
                  <a:pt x="353391" y="176696"/>
                </a:lnTo>
                <a:cubicBezTo>
                  <a:pt x="353391" y="274217"/>
                  <a:pt x="274217" y="353391"/>
                  <a:pt x="176696" y="353391"/>
                </a:cubicBezTo>
                <a:lnTo>
                  <a:pt x="176696" y="353391"/>
                </a:lnTo>
                <a:cubicBezTo>
                  <a:pt x="79175" y="353391"/>
                  <a:pt x="0" y="274217"/>
                  <a:pt x="0" y="176696"/>
                </a:cubicBezTo>
                <a:lnTo>
                  <a:pt x="0" y="176696"/>
                </a:lnTo>
                <a:cubicBezTo>
                  <a:pt x="0" y="79175"/>
                  <a:pt x="79175" y="0"/>
                  <a:pt x="176696" y="0"/>
                </a:cubicBezTo>
                <a:close/>
              </a:path>
            </a:pathLst>
          </a:custGeom>
          <a:solidFill>
            <a:srgbClr val="F0B100"/>
          </a:solidFill>
          <a:ln/>
        </p:spPr>
      </p:sp>
      <p:sp>
        <p:nvSpPr>
          <p:cNvPr id="21" name="Text 19"/>
          <p:cNvSpPr/>
          <p:nvPr/>
        </p:nvSpPr>
        <p:spPr>
          <a:xfrm>
            <a:off x="521252" y="3675270"/>
            <a:ext cx="441739" cy="353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91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024835" y="3728278"/>
            <a:ext cx="1334052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91" b="1" dirty="0">
                <a:solidFill>
                  <a:srgbClr val="894B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Zemin Kontrolü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65426" y="4099339"/>
            <a:ext cx="5345043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2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Sert zeminlerden kaçının, kaygan yüzeyleri temizleyin!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371061" y="4664765"/>
            <a:ext cx="5636591" cy="1024835"/>
          </a:xfrm>
          <a:custGeom>
            <a:avLst/>
            <a:gdLst/>
            <a:ahLst/>
            <a:cxnLst/>
            <a:rect l="l" t="t" r="r" b="b"/>
            <a:pathLst>
              <a:path w="5636591" h="1024835">
                <a:moveTo>
                  <a:pt x="35339" y="0"/>
                </a:moveTo>
                <a:lnTo>
                  <a:pt x="5495236" y="0"/>
                </a:lnTo>
                <a:cubicBezTo>
                  <a:pt x="5573304" y="0"/>
                  <a:pt x="5636591" y="63287"/>
                  <a:pt x="5636591" y="141355"/>
                </a:cubicBezTo>
                <a:lnTo>
                  <a:pt x="5636591" y="883479"/>
                </a:lnTo>
                <a:cubicBezTo>
                  <a:pt x="5636591" y="961548"/>
                  <a:pt x="5573304" y="1024835"/>
                  <a:pt x="5495236" y="1024835"/>
                </a:cubicBezTo>
                <a:lnTo>
                  <a:pt x="35339" y="1024835"/>
                </a:lnTo>
                <a:cubicBezTo>
                  <a:pt x="15822" y="1024835"/>
                  <a:pt x="0" y="1009013"/>
                  <a:pt x="0" y="989496"/>
                </a:cubicBezTo>
                <a:lnTo>
                  <a:pt x="0" y="35339"/>
                </a:lnTo>
                <a:cubicBezTo>
                  <a:pt x="0" y="15835"/>
                  <a:pt x="15835" y="0"/>
                  <a:pt x="3533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32522" dist="88348" dir="5400000">
              <a:srgbClr val="000000">
                <a:alpha val="10196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371061" y="4664765"/>
            <a:ext cx="35339" cy="1024835"/>
          </a:xfrm>
          <a:custGeom>
            <a:avLst/>
            <a:gdLst/>
            <a:ahLst/>
            <a:cxnLst/>
            <a:rect l="l" t="t" r="r" b="b"/>
            <a:pathLst>
              <a:path w="35339" h="1024835">
                <a:moveTo>
                  <a:pt x="35339" y="0"/>
                </a:moveTo>
                <a:lnTo>
                  <a:pt x="35339" y="0"/>
                </a:lnTo>
                <a:lnTo>
                  <a:pt x="35339" y="1024835"/>
                </a:lnTo>
                <a:lnTo>
                  <a:pt x="35339" y="1024835"/>
                </a:lnTo>
                <a:cubicBezTo>
                  <a:pt x="15822" y="1024835"/>
                  <a:pt x="0" y="1009013"/>
                  <a:pt x="0" y="989496"/>
                </a:cubicBezTo>
                <a:lnTo>
                  <a:pt x="0" y="35339"/>
                </a:lnTo>
                <a:cubicBezTo>
                  <a:pt x="0" y="15835"/>
                  <a:pt x="15835" y="0"/>
                  <a:pt x="35339" y="0"/>
                </a:cubicBezTo>
                <a:close/>
              </a:path>
            </a:pathLst>
          </a:custGeom>
          <a:solidFill>
            <a:srgbClr val="00C950"/>
          </a:solidFill>
          <a:ln/>
        </p:spPr>
      </p:sp>
      <p:sp>
        <p:nvSpPr>
          <p:cNvPr id="26" name="Shape 24"/>
          <p:cNvSpPr/>
          <p:nvPr/>
        </p:nvSpPr>
        <p:spPr>
          <a:xfrm>
            <a:off x="565426" y="4841461"/>
            <a:ext cx="353391" cy="353391"/>
          </a:xfrm>
          <a:custGeom>
            <a:avLst/>
            <a:gdLst/>
            <a:ahLst/>
            <a:cxnLst/>
            <a:rect l="l" t="t" r="r" b="b"/>
            <a:pathLst>
              <a:path w="353391" h="353391">
                <a:moveTo>
                  <a:pt x="176696" y="0"/>
                </a:moveTo>
                <a:lnTo>
                  <a:pt x="176696" y="0"/>
                </a:lnTo>
                <a:cubicBezTo>
                  <a:pt x="274217" y="0"/>
                  <a:pt x="353391" y="79175"/>
                  <a:pt x="353391" y="176696"/>
                </a:cubicBezTo>
                <a:lnTo>
                  <a:pt x="353391" y="176696"/>
                </a:lnTo>
                <a:cubicBezTo>
                  <a:pt x="353391" y="274217"/>
                  <a:pt x="274217" y="353391"/>
                  <a:pt x="176696" y="353391"/>
                </a:cubicBezTo>
                <a:lnTo>
                  <a:pt x="176696" y="353391"/>
                </a:lnTo>
                <a:cubicBezTo>
                  <a:pt x="79175" y="353391"/>
                  <a:pt x="0" y="274217"/>
                  <a:pt x="0" y="176696"/>
                </a:cubicBezTo>
                <a:lnTo>
                  <a:pt x="0" y="176696"/>
                </a:lnTo>
                <a:cubicBezTo>
                  <a:pt x="0" y="79175"/>
                  <a:pt x="79175" y="0"/>
                  <a:pt x="176696" y="0"/>
                </a:cubicBezTo>
                <a:close/>
              </a:path>
            </a:pathLst>
          </a:custGeom>
          <a:solidFill>
            <a:srgbClr val="00C950"/>
          </a:solidFill>
          <a:ln/>
        </p:spPr>
      </p:sp>
      <p:sp>
        <p:nvSpPr>
          <p:cNvPr id="27" name="Text 25"/>
          <p:cNvSpPr/>
          <p:nvPr/>
        </p:nvSpPr>
        <p:spPr>
          <a:xfrm>
            <a:off x="521252" y="4841461"/>
            <a:ext cx="441739" cy="353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91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024835" y="4894470"/>
            <a:ext cx="1095513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91" b="1" dirty="0">
                <a:solidFill>
                  <a:srgbClr val="01663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Zorlama Yok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565426" y="5265530"/>
            <a:ext cx="5345043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2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Çocuğunuzu zorlamayın - yorulduğunda dinlensin!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371061" y="5830957"/>
            <a:ext cx="5636591" cy="1024835"/>
          </a:xfrm>
          <a:custGeom>
            <a:avLst/>
            <a:gdLst/>
            <a:ahLst/>
            <a:cxnLst/>
            <a:rect l="l" t="t" r="r" b="b"/>
            <a:pathLst>
              <a:path w="5636591" h="1024835">
                <a:moveTo>
                  <a:pt x="35339" y="0"/>
                </a:moveTo>
                <a:lnTo>
                  <a:pt x="5495236" y="0"/>
                </a:lnTo>
                <a:cubicBezTo>
                  <a:pt x="5573304" y="0"/>
                  <a:pt x="5636591" y="63287"/>
                  <a:pt x="5636591" y="141355"/>
                </a:cubicBezTo>
                <a:lnTo>
                  <a:pt x="5636591" y="883479"/>
                </a:lnTo>
                <a:cubicBezTo>
                  <a:pt x="5636591" y="961548"/>
                  <a:pt x="5573304" y="1024835"/>
                  <a:pt x="5495236" y="1024835"/>
                </a:cubicBezTo>
                <a:lnTo>
                  <a:pt x="35339" y="1024835"/>
                </a:lnTo>
                <a:cubicBezTo>
                  <a:pt x="15822" y="1024835"/>
                  <a:pt x="0" y="1009013"/>
                  <a:pt x="0" y="989496"/>
                </a:cubicBezTo>
                <a:lnTo>
                  <a:pt x="0" y="35339"/>
                </a:lnTo>
                <a:cubicBezTo>
                  <a:pt x="0" y="15835"/>
                  <a:pt x="15835" y="0"/>
                  <a:pt x="3533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32522" dist="88348" dir="5400000">
              <a:srgbClr val="000000">
                <a:alpha val="10196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371061" y="5830957"/>
            <a:ext cx="35339" cy="1024835"/>
          </a:xfrm>
          <a:custGeom>
            <a:avLst/>
            <a:gdLst/>
            <a:ahLst/>
            <a:cxnLst/>
            <a:rect l="l" t="t" r="r" b="b"/>
            <a:pathLst>
              <a:path w="35339" h="1024835">
                <a:moveTo>
                  <a:pt x="35339" y="0"/>
                </a:moveTo>
                <a:lnTo>
                  <a:pt x="35339" y="0"/>
                </a:lnTo>
                <a:lnTo>
                  <a:pt x="35339" y="1024835"/>
                </a:lnTo>
                <a:lnTo>
                  <a:pt x="35339" y="1024835"/>
                </a:lnTo>
                <a:cubicBezTo>
                  <a:pt x="15822" y="1024835"/>
                  <a:pt x="0" y="1009013"/>
                  <a:pt x="0" y="989496"/>
                </a:cubicBezTo>
                <a:lnTo>
                  <a:pt x="0" y="35339"/>
                </a:lnTo>
                <a:cubicBezTo>
                  <a:pt x="0" y="15835"/>
                  <a:pt x="15835" y="0"/>
                  <a:pt x="35339" y="0"/>
                </a:cubicBezTo>
                <a:close/>
              </a:path>
            </a:pathLst>
          </a:custGeom>
          <a:solidFill>
            <a:srgbClr val="00BBA7"/>
          </a:solidFill>
          <a:ln/>
        </p:spPr>
      </p:sp>
      <p:sp>
        <p:nvSpPr>
          <p:cNvPr id="32" name="Shape 30"/>
          <p:cNvSpPr/>
          <p:nvPr/>
        </p:nvSpPr>
        <p:spPr>
          <a:xfrm>
            <a:off x="565426" y="6007652"/>
            <a:ext cx="353391" cy="353391"/>
          </a:xfrm>
          <a:custGeom>
            <a:avLst/>
            <a:gdLst/>
            <a:ahLst/>
            <a:cxnLst/>
            <a:rect l="l" t="t" r="r" b="b"/>
            <a:pathLst>
              <a:path w="353391" h="353391">
                <a:moveTo>
                  <a:pt x="176696" y="0"/>
                </a:moveTo>
                <a:lnTo>
                  <a:pt x="176696" y="0"/>
                </a:lnTo>
                <a:cubicBezTo>
                  <a:pt x="274217" y="0"/>
                  <a:pt x="353391" y="79175"/>
                  <a:pt x="353391" y="176696"/>
                </a:cubicBezTo>
                <a:lnTo>
                  <a:pt x="353391" y="176696"/>
                </a:lnTo>
                <a:cubicBezTo>
                  <a:pt x="353391" y="274217"/>
                  <a:pt x="274217" y="353391"/>
                  <a:pt x="176696" y="353391"/>
                </a:cubicBezTo>
                <a:lnTo>
                  <a:pt x="176696" y="353391"/>
                </a:lnTo>
                <a:cubicBezTo>
                  <a:pt x="79175" y="353391"/>
                  <a:pt x="0" y="274217"/>
                  <a:pt x="0" y="176696"/>
                </a:cubicBezTo>
                <a:lnTo>
                  <a:pt x="0" y="176696"/>
                </a:lnTo>
                <a:cubicBezTo>
                  <a:pt x="0" y="79175"/>
                  <a:pt x="79175" y="0"/>
                  <a:pt x="176696" y="0"/>
                </a:cubicBezTo>
                <a:close/>
              </a:path>
            </a:pathLst>
          </a:custGeom>
          <a:solidFill>
            <a:srgbClr val="00BBA7"/>
          </a:solidFill>
          <a:ln/>
        </p:spPr>
      </p:sp>
      <p:sp>
        <p:nvSpPr>
          <p:cNvPr id="33" name="Text 31"/>
          <p:cNvSpPr/>
          <p:nvPr/>
        </p:nvSpPr>
        <p:spPr>
          <a:xfrm>
            <a:off x="521252" y="6007652"/>
            <a:ext cx="441739" cy="353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91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5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024835" y="6060661"/>
            <a:ext cx="733287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91" b="1" dirty="0">
                <a:solidFill>
                  <a:srgbClr val="005F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Su İçirin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565426" y="6431722"/>
            <a:ext cx="5345043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2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Egzersiz sırasında ve sonrasında bol su içirin!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199993" y="1166191"/>
            <a:ext cx="5636591" cy="1024835"/>
          </a:xfrm>
          <a:custGeom>
            <a:avLst/>
            <a:gdLst/>
            <a:ahLst/>
            <a:cxnLst/>
            <a:rect l="l" t="t" r="r" b="b"/>
            <a:pathLst>
              <a:path w="5636591" h="1024835">
                <a:moveTo>
                  <a:pt x="35339" y="0"/>
                </a:moveTo>
                <a:lnTo>
                  <a:pt x="5495236" y="0"/>
                </a:lnTo>
                <a:cubicBezTo>
                  <a:pt x="5573304" y="0"/>
                  <a:pt x="5636591" y="63287"/>
                  <a:pt x="5636591" y="141355"/>
                </a:cubicBezTo>
                <a:lnTo>
                  <a:pt x="5636591" y="883479"/>
                </a:lnTo>
                <a:cubicBezTo>
                  <a:pt x="5636591" y="961548"/>
                  <a:pt x="5573304" y="1024835"/>
                  <a:pt x="5495236" y="1024835"/>
                </a:cubicBezTo>
                <a:lnTo>
                  <a:pt x="35339" y="1024835"/>
                </a:lnTo>
                <a:cubicBezTo>
                  <a:pt x="15822" y="1024835"/>
                  <a:pt x="0" y="1009013"/>
                  <a:pt x="0" y="989496"/>
                </a:cubicBezTo>
                <a:lnTo>
                  <a:pt x="0" y="35339"/>
                </a:lnTo>
                <a:cubicBezTo>
                  <a:pt x="0" y="15835"/>
                  <a:pt x="15835" y="0"/>
                  <a:pt x="3533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32522" dist="88348" dir="5400000">
              <a:srgbClr val="000000">
                <a:alpha val="10196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6199993" y="1166191"/>
            <a:ext cx="35339" cy="1024835"/>
          </a:xfrm>
          <a:custGeom>
            <a:avLst/>
            <a:gdLst/>
            <a:ahLst/>
            <a:cxnLst/>
            <a:rect l="l" t="t" r="r" b="b"/>
            <a:pathLst>
              <a:path w="35339" h="1024835">
                <a:moveTo>
                  <a:pt x="35339" y="0"/>
                </a:moveTo>
                <a:lnTo>
                  <a:pt x="35339" y="0"/>
                </a:lnTo>
                <a:lnTo>
                  <a:pt x="35339" y="1024835"/>
                </a:lnTo>
                <a:lnTo>
                  <a:pt x="35339" y="1024835"/>
                </a:lnTo>
                <a:cubicBezTo>
                  <a:pt x="15822" y="1024835"/>
                  <a:pt x="0" y="1009013"/>
                  <a:pt x="0" y="989496"/>
                </a:cubicBezTo>
                <a:lnTo>
                  <a:pt x="0" y="35339"/>
                </a:lnTo>
                <a:cubicBezTo>
                  <a:pt x="0" y="15835"/>
                  <a:pt x="15835" y="0"/>
                  <a:pt x="35339" y="0"/>
                </a:cubicBezTo>
                <a:close/>
              </a:path>
            </a:pathLst>
          </a:custGeom>
          <a:solidFill>
            <a:srgbClr val="2B7FFF"/>
          </a:solidFill>
          <a:ln/>
        </p:spPr>
      </p:sp>
      <p:sp>
        <p:nvSpPr>
          <p:cNvPr id="38" name="Shape 36"/>
          <p:cNvSpPr/>
          <p:nvPr/>
        </p:nvSpPr>
        <p:spPr>
          <a:xfrm>
            <a:off x="6394358" y="1342887"/>
            <a:ext cx="353391" cy="353391"/>
          </a:xfrm>
          <a:custGeom>
            <a:avLst/>
            <a:gdLst/>
            <a:ahLst/>
            <a:cxnLst/>
            <a:rect l="l" t="t" r="r" b="b"/>
            <a:pathLst>
              <a:path w="353391" h="353391">
                <a:moveTo>
                  <a:pt x="176696" y="0"/>
                </a:moveTo>
                <a:lnTo>
                  <a:pt x="176696" y="0"/>
                </a:lnTo>
                <a:cubicBezTo>
                  <a:pt x="274217" y="0"/>
                  <a:pt x="353391" y="79175"/>
                  <a:pt x="353391" y="176696"/>
                </a:cubicBezTo>
                <a:lnTo>
                  <a:pt x="353391" y="176696"/>
                </a:lnTo>
                <a:cubicBezTo>
                  <a:pt x="353391" y="274217"/>
                  <a:pt x="274217" y="353391"/>
                  <a:pt x="176696" y="353391"/>
                </a:cubicBezTo>
                <a:lnTo>
                  <a:pt x="176696" y="353391"/>
                </a:lnTo>
                <a:cubicBezTo>
                  <a:pt x="79175" y="353391"/>
                  <a:pt x="0" y="274217"/>
                  <a:pt x="0" y="176696"/>
                </a:cubicBezTo>
                <a:lnTo>
                  <a:pt x="0" y="176696"/>
                </a:lnTo>
                <a:cubicBezTo>
                  <a:pt x="0" y="79175"/>
                  <a:pt x="79175" y="0"/>
                  <a:pt x="176696" y="0"/>
                </a:cubicBezTo>
                <a:close/>
              </a:path>
            </a:pathLst>
          </a:custGeom>
          <a:solidFill>
            <a:srgbClr val="2B7FFF"/>
          </a:solidFill>
          <a:ln/>
        </p:spPr>
      </p:sp>
      <p:sp>
        <p:nvSpPr>
          <p:cNvPr id="39" name="Text 37"/>
          <p:cNvSpPr/>
          <p:nvPr/>
        </p:nvSpPr>
        <p:spPr>
          <a:xfrm>
            <a:off x="6350184" y="1342887"/>
            <a:ext cx="441739" cy="353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91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6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853767" y="1395896"/>
            <a:ext cx="2032000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91" b="1" dirty="0">
                <a:solidFill>
                  <a:srgbClr val="193C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Aç Karnına Egzersiz Yok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394358" y="1766957"/>
            <a:ext cx="5345043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2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Aç karna egzersiz yapmayın, hafif bir atıştırmalık yedirin!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199993" y="2332383"/>
            <a:ext cx="5636591" cy="1024835"/>
          </a:xfrm>
          <a:custGeom>
            <a:avLst/>
            <a:gdLst/>
            <a:ahLst/>
            <a:cxnLst/>
            <a:rect l="l" t="t" r="r" b="b"/>
            <a:pathLst>
              <a:path w="5636591" h="1024835">
                <a:moveTo>
                  <a:pt x="35339" y="0"/>
                </a:moveTo>
                <a:lnTo>
                  <a:pt x="5495236" y="0"/>
                </a:lnTo>
                <a:cubicBezTo>
                  <a:pt x="5573304" y="0"/>
                  <a:pt x="5636591" y="63287"/>
                  <a:pt x="5636591" y="141355"/>
                </a:cubicBezTo>
                <a:lnTo>
                  <a:pt x="5636591" y="883479"/>
                </a:lnTo>
                <a:cubicBezTo>
                  <a:pt x="5636591" y="961548"/>
                  <a:pt x="5573304" y="1024835"/>
                  <a:pt x="5495236" y="1024835"/>
                </a:cubicBezTo>
                <a:lnTo>
                  <a:pt x="35339" y="1024835"/>
                </a:lnTo>
                <a:cubicBezTo>
                  <a:pt x="15822" y="1024835"/>
                  <a:pt x="0" y="1009013"/>
                  <a:pt x="0" y="989496"/>
                </a:cubicBezTo>
                <a:lnTo>
                  <a:pt x="0" y="35339"/>
                </a:lnTo>
                <a:cubicBezTo>
                  <a:pt x="0" y="15835"/>
                  <a:pt x="15835" y="0"/>
                  <a:pt x="3533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32522" dist="88348" dir="5400000">
              <a:srgbClr val="000000">
                <a:alpha val="10196"/>
              </a:srgbClr>
            </a:outerShdw>
          </a:effectLst>
        </p:spPr>
      </p:sp>
      <p:sp>
        <p:nvSpPr>
          <p:cNvPr id="43" name="Shape 41"/>
          <p:cNvSpPr/>
          <p:nvPr/>
        </p:nvSpPr>
        <p:spPr>
          <a:xfrm>
            <a:off x="6199993" y="2332383"/>
            <a:ext cx="35339" cy="1024835"/>
          </a:xfrm>
          <a:custGeom>
            <a:avLst/>
            <a:gdLst/>
            <a:ahLst/>
            <a:cxnLst/>
            <a:rect l="l" t="t" r="r" b="b"/>
            <a:pathLst>
              <a:path w="35339" h="1024835">
                <a:moveTo>
                  <a:pt x="35339" y="0"/>
                </a:moveTo>
                <a:lnTo>
                  <a:pt x="35339" y="0"/>
                </a:lnTo>
                <a:lnTo>
                  <a:pt x="35339" y="1024835"/>
                </a:lnTo>
                <a:lnTo>
                  <a:pt x="35339" y="1024835"/>
                </a:lnTo>
                <a:cubicBezTo>
                  <a:pt x="15822" y="1024835"/>
                  <a:pt x="0" y="1009013"/>
                  <a:pt x="0" y="989496"/>
                </a:cubicBezTo>
                <a:lnTo>
                  <a:pt x="0" y="35339"/>
                </a:lnTo>
                <a:cubicBezTo>
                  <a:pt x="0" y="15835"/>
                  <a:pt x="15835" y="0"/>
                  <a:pt x="35339" y="0"/>
                </a:cubicBezTo>
                <a:close/>
              </a:path>
            </a:pathLst>
          </a:custGeom>
          <a:solidFill>
            <a:srgbClr val="615FFF"/>
          </a:solidFill>
          <a:ln/>
        </p:spPr>
      </p:sp>
      <p:sp>
        <p:nvSpPr>
          <p:cNvPr id="44" name="Shape 42"/>
          <p:cNvSpPr/>
          <p:nvPr/>
        </p:nvSpPr>
        <p:spPr>
          <a:xfrm>
            <a:off x="6394358" y="2509078"/>
            <a:ext cx="353391" cy="353391"/>
          </a:xfrm>
          <a:custGeom>
            <a:avLst/>
            <a:gdLst/>
            <a:ahLst/>
            <a:cxnLst/>
            <a:rect l="l" t="t" r="r" b="b"/>
            <a:pathLst>
              <a:path w="353391" h="353391">
                <a:moveTo>
                  <a:pt x="176696" y="0"/>
                </a:moveTo>
                <a:lnTo>
                  <a:pt x="176696" y="0"/>
                </a:lnTo>
                <a:cubicBezTo>
                  <a:pt x="274217" y="0"/>
                  <a:pt x="353391" y="79175"/>
                  <a:pt x="353391" y="176696"/>
                </a:cubicBezTo>
                <a:lnTo>
                  <a:pt x="353391" y="176696"/>
                </a:lnTo>
                <a:cubicBezTo>
                  <a:pt x="353391" y="274217"/>
                  <a:pt x="274217" y="353391"/>
                  <a:pt x="176696" y="353391"/>
                </a:cubicBezTo>
                <a:lnTo>
                  <a:pt x="176696" y="353391"/>
                </a:lnTo>
                <a:cubicBezTo>
                  <a:pt x="79175" y="353391"/>
                  <a:pt x="0" y="274217"/>
                  <a:pt x="0" y="176696"/>
                </a:cubicBezTo>
                <a:lnTo>
                  <a:pt x="0" y="176696"/>
                </a:lnTo>
                <a:cubicBezTo>
                  <a:pt x="0" y="79175"/>
                  <a:pt x="79175" y="0"/>
                  <a:pt x="176696" y="0"/>
                </a:cubicBezTo>
                <a:close/>
              </a:path>
            </a:pathLst>
          </a:custGeom>
          <a:solidFill>
            <a:srgbClr val="615FFF"/>
          </a:solidFill>
          <a:ln/>
        </p:spPr>
      </p:sp>
      <p:sp>
        <p:nvSpPr>
          <p:cNvPr id="45" name="Text 43"/>
          <p:cNvSpPr/>
          <p:nvPr/>
        </p:nvSpPr>
        <p:spPr>
          <a:xfrm>
            <a:off x="6350184" y="2509078"/>
            <a:ext cx="441739" cy="353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91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7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853767" y="2562087"/>
            <a:ext cx="1157357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91" b="1" dirty="0">
                <a:solidFill>
                  <a:srgbClr val="372AA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Rahat Kıyafet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394358" y="2933148"/>
            <a:ext cx="5345043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2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Rahat kıyafetler giydirin, ayakkabısız çalışın!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199993" y="3498574"/>
            <a:ext cx="5636591" cy="1024835"/>
          </a:xfrm>
          <a:custGeom>
            <a:avLst/>
            <a:gdLst/>
            <a:ahLst/>
            <a:cxnLst/>
            <a:rect l="l" t="t" r="r" b="b"/>
            <a:pathLst>
              <a:path w="5636591" h="1024835">
                <a:moveTo>
                  <a:pt x="35339" y="0"/>
                </a:moveTo>
                <a:lnTo>
                  <a:pt x="5495236" y="0"/>
                </a:lnTo>
                <a:cubicBezTo>
                  <a:pt x="5573304" y="0"/>
                  <a:pt x="5636591" y="63287"/>
                  <a:pt x="5636591" y="141355"/>
                </a:cubicBezTo>
                <a:lnTo>
                  <a:pt x="5636591" y="883479"/>
                </a:lnTo>
                <a:cubicBezTo>
                  <a:pt x="5636591" y="961548"/>
                  <a:pt x="5573304" y="1024835"/>
                  <a:pt x="5495236" y="1024835"/>
                </a:cubicBezTo>
                <a:lnTo>
                  <a:pt x="35339" y="1024835"/>
                </a:lnTo>
                <a:cubicBezTo>
                  <a:pt x="15822" y="1024835"/>
                  <a:pt x="0" y="1009013"/>
                  <a:pt x="0" y="989496"/>
                </a:cubicBezTo>
                <a:lnTo>
                  <a:pt x="0" y="35339"/>
                </a:lnTo>
                <a:cubicBezTo>
                  <a:pt x="0" y="15835"/>
                  <a:pt x="15835" y="0"/>
                  <a:pt x="3533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32522" dist="88348" dir="5400000">
              <a:srgbClr val="000000">
                <a:alpha val="10196"/>
              </a:srgbClr>
            </a:outerShdw>
          </a:effectLst>
        </p:spPr>
      </p:sp>
      <p:sp>
        <p:nvSpPr>
          <p:cNvPr id="49" name="Shape 47"/>
          <p:cNvSpPr/>
          <p:nvPr/>
        </p:nvSpPr>
        <p:spPr>
          <a:xfrm>
            <a:off x="6199993" y="3498574"/>
            <a:ext cx="35339" cy="1024835"/>
          </a:xfrm>
          <a:custGeom>
            <a:avLst/>
            <a:gdLst/>
            <a:ahLst/>
            <a:cxnLst/>
            <a:rect l="l" t="t" r="r" b="b"/>
            <a:pathLst>
              <a:path w="35339" h="1024835">
                <a:moveTo>
                  <a:pt x="35339" y="0"/>
                </a:moveTo>
                <a:lnTo>
                  <a:pt x="35339" y="0"/>
                </a:lnTo>
                <a:lnTo>
                  <a:pt x="35339" y="1024835"/>
                </a:lnTo>
                <a:lnTo>
                  <a:pt x="35339" y="1024835"/>
                </a:lnTo>
                <a:cubicBezTo>
                  <a:pt x="15822" y="1024835"/>
                  <a:pt x="0" y="1009013"/>
                  <a:pt x="0" y="989496"/>
                </a:cubicBezTo>
                <a:lnTo>
                  <a:pt x="0" y="35339"/>
                </a:lnTo>
                <a:cubicBezTo>
                  <a:pt x="0" y="15835"/>
                  <a:pt x="15835" y="0"/>
                  <a:pt x="35339" y="0"/>
                </a:cubicBezTo>
                <a:close/>
              </a:path>
            </a:pathLst>
          </a:custGeom>
          <a:solidFill>
            <a:srgbClr val="AD46FF"/>
          </a:solidFill>
          <a:ln/>
        </p:spPr>
      </p:sp>
      <p:sp>
        <p:nvSpPr>
          <p:cNvPr id="50" name="Shape 48"/>
          <p:cNvSpPr/>
          <p:nvPr/>
        </p:nvSpPr>
        <p:spPr>
          <a:xfrm>
            <a:off x="6394358" y="3675270"/>
            <a:ext cx="353391" cy="353391"/>
          </a:xfrm>
          <a:custGeom>
            <a:avLst/>
            <a:gdLst/>
            <a:ahLst/>
            <a:cxnLst/>
            <a:rect l="l" t="t" r="r" b="b"/>
            <a:pathLst>
              <a:path w="353391" h="353391">
                <a:moveTo>
                  <a:pt x="176696" y="0"/>
                </a:moveTo>
                <a:lnTo>
                  <a:pt x="176696" y="0"/>
                </a:lnTo>
                <a:cubicBezTo>
                  <a:pt x="274217" y="0"/>
                  <a:pt x="353391" y="79175"/>
                  <a:pt x="353391" y="176696"/>
                </a:cubicBezTo>
                <a:lnTo>
                  <a:pt x="353391" y="176696"/>
                </a:lnTo>
                <a:cubicBezTo>
                  <a:pt x="353391" y="274217"/>
                  <a:pt x="274217" y="353391"/>
                  <a:pt x="176696" y="353391"/>
                </a:cubicBezTo>
                <a:lnTo>
                  <a:pt x="176696" y="353391"/>
                </a:lnTo>
                <a:cubicBezTo>
                  <a:pt x="79175" y="353391"/>
                  <a:pt x="0" y="274217"/>
                  <a:pt x="0" y="176696"/>
                </a:cubicBezTo>
                <a:lnTo>
                  <a:pt x="0" y="176696"/>
                </a:lnTo>
                <a:cubicBezTo>
                  <a:pt x="0" y="79175"/>
                  <a:pt x="79175" y="0"/>
                  <a:pt x="176696" y="0"/>
                </a:cubicBezTo>
                <a:close/>
              </a:path>
            </a:pathLst>
          </a:custGeom>
          <a:solidFill>
            <a:srgbClr val="AD46FF"/>
          </a:solidFill>
          <a:ln/>
        </p:spPr>
      </p:sp>
      <p:sp>
        <p:nvSpPr>
          <p:cNvPr id="51" name="Text 49"/>
          <p:cNvSpPr/>
          <p:nvPr/>
        </p:nvSpPr>
        <p:spPr>
          <a:xfrm>
            <a:off x="6350184" y="3675270"/>
            <a:ext cx="441739" cy="353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91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8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6853767" y="3728278"/>
            <a:ext cx="1899478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91" b="1" dirty="0">
                <a:solidFill>
                  <a:srgbClr val="6E11B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Gözetim Altında Tutun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6394358" y="4099339"/>
            <a:ext cx="5345043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2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Her zaman çocuğunuzu gözetim altında tutun!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6199993" y="4664765"/>
            <a:ext cx="5636591" cy="1024835"/>
          </a:xfrm>
          <a:custGeom>
            <a:avLst/>
            <a:gdLst/>
            <a:ahLst/>
            <a:cxnLst/>
            <a:rect l="l" t="t" r="r" b="b"/>
            <a:pathLst>
              <a:path w="5636591" h="1024835">
                <a:moveTo>
                  <a:pt x="35339" y="0"/>
                </a:moveTo>
                <a:lnTo>
                  <a:pt x="5495236" y="0"/>
                </a:lnTo>
                <a:cubicBezTo>
                  <a:pt x="5573304" y="0"/>
                  <a:pt x="5636591" y="63287"/>
                  <a:pt x="5636591" y="141355"/>
                </a:cubicBezTo>
                <a:lnTo>
                  <a:pt x="5636591" y="883479"/>
                </a:lnTo>
                <a:cubicBezTo>
                  <a:pt x="5636591" y="961548"/>
                  <a:pt x="5573304" y="1024835"/>
                  <a:pt x="5495236" y="1024835"/>
                </a:cubicBezTo>
                <a:lnTo>
                  <a:pt x="35339" y="1024835"/>
                </a:lnTo>
                <a:cubicBezTo>
                  <a:pt x="15822" y="1024835"/>
                  <a:pt x="0" y="1009013"/>
                  <a:pt x="0" y="989496"/>
                </a:cubicBezTo>
                <a:lnTo>
                  <a:pt x="0" y="35339"/>
                </a:lnTo>
                <a:cubicBezTo>
                  <a:pt x="0" y="15835"/>
                  <a:pt x="15835" y="0"/>
                  <a:pt x="3533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32522" dist="88348" dir="5400000">
              <a:srgbClr val="000000">
                <a:alpha val="10196"/>
              </a:srgbClr>
            </a:outerShdw>
          </a:effectLst>
        </p:spPr>
      </p:sp>
      <p:sp>
        <p:nvSpPr>
          <p:cNvPr id="55" name="Shape 53"/>
          <p:cNvSpPr/>
          <p:nvPr/>
        </p:nvSpPr>
        <p:spPr>
          <a:xfrm>
            <a:off x="6199993" y="4664765"/>
            <a:ext cx="35339" cy="1024835"/>
          </a:xfrm>
          <a:custGeom>
            <a:avLst/>
            <a:gdLst/>
            <a:ahLst/>
            <a:cxnLst/>
            <a:rect l="l" t="t" r="r" b="b"/>
            <a:pathLst>
              <a:path w="35339" h="1024835">
                <a:moveTo>
                  <a:pt x="35339" y="0"/>
                </a:moveTo>
                <a:lnTo>
                  <a:pt x="35339" y="0"/>
                </a:lnTo>
                <a:lnTo>
                  <a:pt x="35339" y="1024835"/>
                </a:lnTo>
                <a:lnTo>
                  <a:pt x="35339" y="1024835"/>
                </a:lnTo>
                <a:cubicBezTo>
                  <a:pt x="15822" y="1024835"/>
                  <a:pt x="0" y="1009013"/>
                  <a:pt x="0" y="989496"/>
                </a:cubicBezTo>
                <a:lnTo>
                  <a:pt x="0" y="35339"/>
                </a:lnTo>
                <a:cubicBezTo>
                  <a:pt x="0" y="15835"/>
                  <a:pt x="15835" y="0"/>
                  <a:pt x="35339" y="0"/>
                </a:cubicBezTo>
                <a:close/>
              </a:path>
            </a:pathLst>
          </a:custGeom>
          <a:solidFill>
            <a:srgbClr val="F6339A"/>
          </a:solidFill>
          <a:ln/>
        </p:spPr>
      </p:sp>
      <p:sp>
        <p:nvSpPr>
          <p:cNvPr id="56" name="Shape 54"/>
          <p:cNvSpPr/>
          <p:nvPr/>
        </p:nvSpPr>
        <p:spPr>
          <a:xfrm>
            <a:off x="6394358" y="4841461"/>
            <a:ext cx="353391" cy="353391"/>
          </a:xfrm>
          <a:custGeom>
            <a:avLst/>
            <a:gdLst/>
            <a:ahLst/>
            <a:cxnLst/>
            <a:rect l="l" t="t" r="r" b="b"/>
            <a:pathLst>
              <a:path w="353391" h="353391">
                <a:moveTo>
                  <a:pt x="176696" y="0"/>
                </a:moveTo>
                <a:lnTo>
                  <a:pt x="176696" y="0"/>
                </a:lnTo>
                <a:cubicBezTo>
                  <a:pt x="274217" y="0"/>
                  <a:pt x="353391" y="79175"/>
                  <a:pt x="353391" y="176696"/>
                </a:cubicBezTo>
                <a:lnTo>
                  <a:pt x="353391" y="176696"/>
                </a:lnTo>
                <a:cubicBezTo>
                  <a:pt x="353391" y="274217"/>
                  <a:pt x="274217" y="353391"/>
                  <a:pt x="176696" y="353391"/>
                </a:cubicBezTo>
                <a:lnTo>
                  <a:pt x="176696" y="353391"/>
                </a:lnTo>
                <a:cubicBezTo>
                  <a:pt x="79175" y="353391"/>
                  <a:pt x="0" y="274217"/>
                  <a:pt x="0" y="176696"/>
                </a:cubicBezTo>
                <a:lnTo>
                  <a:pt x="0" y="176696"/>
                </a:lnTo>
                <a:cubicBezTo>
                  <a:pt x="0" y="79175"/>
                  <a:pt x="79175" y="0"/>
                  <a:pt x="176696" y="0"/>
                </a:cubicBezTo>
                <a:close/>
              </a:path>
            </a:pathLst>
          </a:custGeom>
          <a:solidFill>
            <a:srgbClr val="F6339A"/>
          </a:solidFill>
          <a:ln/>
        </p:spPr>
      </p:sp>
      <p:sp>
        <p:nvSpPr>
          <p:cNvPr id="57" name="Text 55"/>
          <p:cNvSpPr/>
          <p:nvPr/>
        </p:nvSpPr>
        <p:spPr>
          <a:xfrm>
            <a:off x="6350184" y="4841461"/>
            <a:ext cx="441739" cy="353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91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9</a:t>
            </a:r>
            <a:endParaRPr lang="en-US" sz="1600" dirty="0"/>
          </a:p>
        </p:txBody>
      </p:sp>
      <p:sp>
        <p:nvSpPr>
          <p:cNvPr id="58" name="Text 56"/>
          <p:cNvSpPr/>
          <p:nvPr/>
        </p:nvSpPr>
        <p:spPr>
          <a:xfrm>
            <a:off x="6853767" y="4894470"/>
            <a:ext cx="1978991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91" b="1" dirty="0">
                <a:solidFill>
                  <a:srgbClr val="A3004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Ağrı Durumunda Durun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6394358" y="5265530"/>
            <a:ext cx="5345043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2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Ağrı veya rahatsızlık durumunda egzersizi durdurun!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6182324" y="5830957"/>
            <a:ext cx="5654261" cy="1024835"/>
          </a:xfrm>
          <a:custGeom>
            <a:avLst/>
            <a:gdLst/>
            <a:ahLst/>
            <a:cxnLst/>
            <a:rect l="l" t="t" r="r" b="b"/>
            <a:pathLst>
              <a:path w="5654261" h="1024835">
                <a:moveTo>
                  <a:pt x="141355" y="0"/>
                </a:moveTo>
                <a:lnTo>
                  <a:pt x="5512905" y="0"/>
                </a:lnTo>
                <a:cubicBezTo>
                  <a:pt x="5590974" y="0"/>
                  <a:pt x="5654261" y="63287"/>
                  <a:pt x="5654261" y="141355"/>
                </a:cubicBezTo>
                <a:lnTo>
                  <a:pt x="5654261" y="883479"/>
                </a:lnTo>
                <a:cubicBezTo>
                  <a:pt x="5654261" y="961548"/>
                  <a:pt x="5590974" y="1024835"/>
                  <a:pt x="5512905" y="1024835"/>
                </a:cubicBezTo>
                <a:lnTo>
                  <a:pt x="141355" y="1024835"/>
                </a:lnTo>
                <a:cubicBezTo>
                  <a:pt x="63339" y="1024835"/>
                  <a:pt x="0" y="961496"/>
                  <a:pt x="0" y="883479"/>
                </a:cubicBezTo>
                <a:lnTo>
                  <a:pt x="0" y="141355"/>
                </a:lnTo>
                <a:cubicBezTo>
                  <a:pt x="0" y="63339"/>
                  <a:pt x="63339" y="0"/>
                  <a:pt x="141355" y="0"/>
                </a:cubicBezTo>
                <a:close/>
              </a:path>
            </a:pathLst>
          </a:custGeom>
          <a:gradFill rotWithShape="1" flip="none">
            <a:gsLst>
              <a:gs pos="0">
                <a:srgbClr val="FB2C36"/>
              </a:gs>
              <a:gs pos="100000">
                <a:srgbClr val="FF6900"/>
              </a:gs>
            </a:gsLst>
            <a:lin ang="0" scaled="1"/>
          </a:gradFill>
          <a:ln/>
        </p:spPr>
      </p:sp>
      <p:sp>
        <p:nvSpPr>
          <p:cNvPr id="61" name="Shape 59"/>
          <p:cNvSpPr/>
          <p:nvPr/>
        </p:nvSpPr>
        <p:spPr>
          <a:xfrm>
            <a:off x="6359019" y="6007652"/>
            <a:ext cx="353391" cy="353391"/>
          </a:xfrm>
          <a:custGeom>
            <a:avLst/>
            <a:gdLst/>
            <a:ahLst/>
            <a:cxnLst/>
            <a:rect l="l" t="t" r="r" b="b"/>
            <a:pathLst>
              <a:path w="353391" h="353391">
                <a:moveTo>
                  <a:pt x="176696" y="0"/>
                </a:moveTo>
                <a:lnTo>
                  <a:pt x="176696" y="0"/>
                </a:lnTo>
                <a:cubicBezTo>
                  <a:pt x="274217" y="0"/>
                  <a:pt x="353391" y="79175"/>
                  <a:pt x="353391" y="176696"/>
                </a:cubicBezTo>
                <a:lnTo>
                  <a:pt x="353391" y="176696"/>
                </a:lnTo>
                <a:cubicBezTo>
                  <a:pt x="353391" y="274217"/>
                  <a:pt x="274217" y="353391"/>
                  <a:pt x="176696" y="353391"/>
                </a:cubicBezTo>
                <a:lnTo>
                  <a:pt x="176696" y="353391"/>
                </a:lnTo>
                <a:cubicBezTo>
                  <a:pt x="79175" y="353391"/>
                  <a:pt x="0" y="274217"/>
                  <a:pt x="0" y="176696"/>
                </a:cubicBezTo>
                <a:lnTo>
                  <a:pt x="0" y="176696"/>
                </a:lnTo>
                <a:cubicBezTo>
                  <a:pt x="0" y="79175"/>
                  <a:pt x="79175" y="0"/>
                  <a:pt x="176696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2" name="Text 60"/>
          <p:cNvSpPr/>
          <p:nvPr/>
        </p:nvSpPr>
        <p:spPr>
          <a:xfrm>
            <a:off x="6314845" y="6007652"/>
            <a:ext cx="441739" cy="353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91" b="1" dirty="0">
                <a:solidFill>
                  <a:srgbClr val="FB2C3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</a:t>
            </a:r>
            <a:endParaRPr lang="en-US" sz="1600" dirty="0"/>
          </a:p>
        </p:txBody>
      </p:sp>
      <p:sp>
        <p:nvSpPr>
          <p:cNvPr id="63" name="Text 61"/>
          <p:cNvSpPr/>
          <p:nvPr/>
        </p:nvSpPr>
        <p:spPr>
          <a:xfrm>
            <a:off x="6818428" y="6060661"/>
            <a:ext cx="1837635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91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En Önemlisi: Eğlence!</a:t>
            </a:r>
            <a:endParaRPr lang="en-US" sz="1600" dirty="0"/>
          </a:p>
        </p:txBody>
      </p:sp>
      <p:sp>
        <p:nvSpPr>
          <p:cNvPr id="64" name="Text 62"/>
          <p:cNvSpPr/>
          <p:nvPr/>
        </p:nvSpPr>
        <p:spPr>
          <a:xfrm>
            <a:off x="6359019" y="6431722"/>
            <a:ext cx="5380383" cy="247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52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Eğlenceyi asla unutmayın - gülümseyin ve eğlenin!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9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6313"/>
          </a:xfrm>
          <a:custGeom>
            <a:avLst/>
            <a:gdLst/>
            <a:ahLst/>
            <a:cxnLst/>
            <a:rect l="l" t="t" r="r" b="b"/>
            <a:pathLst>
              <a:path w="12192000" h="6856313">
                <a:moveTo>
                  <a:pt x="0" y="0"/>
                </a:moveTo>
                <a:lnTo>
                  <a:pt x="12192000" y="0"/>
                </a:lnTo>
                <a:lnTo>
                  <a:pt x="12192000" y="6856313"/>
                </a:lnTo>
                <a:lnTo>
                  <a:pt x="0" y="6856313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EFF6FF"/>
              </a:gs>
              <a:gs pos="100000">
                <a:srgbClr val="E0E7FF"/>
              </a:gs>
            </a:gsLst>
            <a:lin ang="2700000" scaled="1"/>
          </a:gradFill>
          <a:ln/>
        </p:spPr>
      </p:sp>
      <p:sp>
        <p:nvSpPr>
          <p:cNvPr id="3" name="Shape 1"/>
          <p:cNvSpPr/>
          <p:nvPr/>
        </p:nvSpPr>
        <p:spPr>
          <a:xfrm>
            <a:off x="359911" y="359911"/>
            <a:ext cx="692830" cy="611849"/>
          </a:xfrm>
          <a:custGeom>
            <a:avLst/>
            <a:gdLst/>
            <a:ahLst/>
            <a:cxnLst/>
            <a:rect l="l" t="t" r="r" b="b"/>
            <a:pathLst>
              <a:path w="692830" h="611849">
                <a:moveTo>
                  <a:pt x="143962" y="0"/>
                </a:moveTo>
                <a:lnTo>
                  <a:pt x="548867" y="0"/>
                </a:lnTo>
                <a:cubicBezTo>
                  <a:pt x="628322" y="0"/>
                  <a:pt x="692830" y="64507"/>
                  <a:pt x="692830" y="143962"/>
                </a:cubicBezTo>
                <a:lnTo>
                  <a:pt x="692830" y="467887"/>
                </a:lnTo>
                <a:cubicBezTo>
                  <a:pt x="692830" y="547395"/>
                  <a:pt x="628376" y="611849"/>
                  <a:pt x="548867" y="611849"/>
                </a:cubicBezTo>
                <a:lnTo>
                  <a:pt x="143962" y="611849"/>
                </a:lnTo>
                <a:cubicBezTo>
                  <a:pt x="64507" y="611849"/>
                  <a:pt x="0" y="547342"/>
                  <a:pt x="0" y="467887"/>
                </a:cubicBezTo>
                <a:lnTo>
                  <a:pt x="0" y="143962"/>
                </a:lnTo>
                <a:cubicBezTo>
                  <a:pt x="0" y="64507"/>
                  <a:pt x="64507" y="0"/>
                  <a:pt x="143962" y="0"/>
                </a:cubicBezTo>
                <a:close/>
              </a:path>
            </a:pathLst>
          </a:custGeom>
          <a:solidFill>
            <a:srgbClr val="2B7FFF"/>
          </a:solidFill>
          <a:ln/>
        </p:spPr>
      </p:sp>
      <p:sp>
        <p:nvSpPr>
          <p:cNvPr id="4" name="Shape 2"/>
          <p:cNvSpPr/>
          <p:nvPr/>
        </p:nvSpPr>
        <p:spPr>
          <a:xfrm>
            <a:off x="584856" y="503876"/>
            <a:ext cx="242940" cy="323920"/>
          </a:xfrm>
          <a:custGeom>
            <a:avLst/>
            <a:gdLst/>
            <a:ahLst/>
            <a:cxnLst/>
            <a:rect l="l" t="t" r="r" b="b"/>
            <a:pathLst>
              <a:path w="242940" h="323920">
                <a:moveTo>
                  <a:pt x="185305" y="242940"/>
                </a:moveTo>
                <a:cubicBezTo>
                  <a:pt x="189924" y="228832"/>
                  <a:pt x="199160" y="216052"/>
                  <a:pt x="209599" y="205044"/>
                </a:cubicBezTo>
                <a:cubicBezTo>
                  <a:pt x="230287" y="183281"/>
                  <a:pt x="242940" y="153862"/>
                  <a:pt x="242940" y="121470"/>
                </a:cubicBezTo>
                <a:cubicBezTo>
                  <a:pt x="242940" y="54408"/>
                  <a:pt x="188532" y="0"/>
                  <a:pt x="121470" y="0"/>
                </a:cubicBezTo>
                <a:cubicBezTo>
                  <a:pt x="54408" y="0"/>
                  <a:pt x="0" y="54408"/>
                  <a:pt x="0" y="121470"/>
                </a:cubicBezTo>
                <a:cubicBezTo>
                  <a:pt x="0" y="153862"/>
                  <a:pt x="12653" y="183281"/>
                  <a:pt x="33341" y="205044"/>
                </a:cubicBezTo>
                <a:cubicBezTo>
                  <a:pt x="43780" y="216052"/>
                  <a:pt x="53080" y="228832"/>
                  <a:pt x="57635" y="242940"/>
                </a:cubicBezTo>
                <a:lnTo>
                  <a:pt x="185242" y="242940"/>
                </a:lnTo>
                <a:close/>
                <a:moveTo>
                  <a:pt x="182205" y="273308"/>
                </a:moveTo>
                <a:lnTo>
                  <a:pt x="60735" y="273308"/>
                </a:lnTo>
                <a:lnTo>
                  <a:pt x="60735" y="283430"/>
                </a:lnTo>
                <a:cubicBezTo>
                  <a:pt x="60735" y="311394"/>
                  <a:pt x="83384" y="334043"/>
                  <a:pt x="111348" y="334043"/>
                </a:cubicBezTo>
                <a:lnTo>
                  <a:pt x="131593" y="334043"/>
                </a:lnTo>
                <a:cubicBezTo>
                  <a:pt x="159556" y="334043"/>
                  <a:pt x="182205" y="311394"/>
                  <a:pt x="182205" y="283430"/>
                </a:cubicBezTo>
                <a:lnTo>
                  <a:pt x="182205" y="273308"/>
                </a:lnTo>
                <a:close/>
                <a:moveTo>
                  <a:pt x="116409" y="70858"/>
                </a:moveTo>
                <a:cubicBezTo>
                  <a:pt x="91229" y="70858"/>
                  <a:pt x="70858" y="91229"/>
                  <a:pt x="70858" y="116409"/>
                </a:cubicBezTo>
                <a:cubicBezTo>
                  <a:pt x="70858" y="124823"/>
                  <a:pt x="64088" y="131593"/>
                  <a:pt x="55674" y="131593"/>
                </a:cubicBezTo>
                <a:cubicBezTo>
                  <a:pt x="47259" y="131593"/>
                  <a:pt x="40490" y="124823"/>
                  <a:pt x="40490" y="116409"/>
                </a:cubicBezTo>
                <a:cubicBezTo>
                  <a:pt x="40490" y="74464"/>
                  <a:pt x="74464" y="40490"/>
                  <a:pt x="116409" y="40490"/>
                </a:cubicBezTo>
                <a:cubicBezTo>
                  <a:pt x="124823" y="40490"/>
                  <a:pt x="131593" y="47259"/>
                  <a:pt x="131593" y="55674"/>
                </a:cubicBezTo>
                <a:cubicBezTo>
                  <a:pt x="131593" y="64088"/>
                  <a:pt x="124823" y="70858"/>
                  <a:pt x="116409" y="7085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1196706" y="449889"/>
            <a:ext cx="3455150" cy="431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401" b="1" dirty="0">
                <a:solidFill>
                  <a:srgbClr val="193C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Ebeveyn İpuçları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59911" y="1205703"/>
            <a:ext cx="5641612" cy="953765"/>
          </a:xfrm>
          <a:custGeom>
            <a:avLst/>
            <a:gdLst/>
            <a:ahLst/>
            <a:cxnLst/>
            <a:rect l="l" t="t" r="r" b="b"/>
            <a:pathLst>
              <a:path w="5641612" h="953765">
                <a:moveTo>
                  <a:pt x="35991" y="0"/>
                </a:moveTo>
                <a:lnTo>
                  <a:pt x="5605621" y="0"/>
                </a:lnTo>
                <a:cubicBezTo>
                  <a:pt x="5625498" y="0"/>
                  <a:pt x="5641612" y="16114"/>
                  <a:pt x="5641612" y="35991"/>
                </a:cubicBezTo>
                <a:lnTo>
                  <a:pt x="5641612" y="809804"/>
                </a:lnTo>
                <a:cubicBezTo>
                  <a:pt x="5641612" y="889312"/>
                  <a:pt x="5577158" y="953765"/>
                  <a:pt x="5497650" y="953765"/>
                </a:cubicBezTo>
                <a:lnTo>
                  <a:pt x="143961" y="953765"/>
                </a:lnTo>
                <a:cubicBezTo>
                  <a:pt x="64507" y="953765"/>
                  <a:pt x="0" y="889258"/>
                  <a:pt x="0" y="809804"/>
                </a:cubicBezTo>
                <a:lnTo>
                  <a:pt x="0" y="35991"/>
                </a:lnTo>
                <a:cubicBezTo>
                  <a:pt x="0" y="16127"/>
                  <a:pt x="16127" y="0"/>
                  <a:pt x="3599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34967" dist="89978" dir="5400000">
              <a:srgbClr val="000000">
                <a:alpha val="10196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59911" y="1205703"/>
            <a:ext cx="5641612" cy="35991"/>
          </a:xfrm>
          <a:custGeom>
            <a:avLst/>
            <a:gdLst/>
            <a:ahLst/>
            <a:cxnLst/>
            <a:rect l="l" t="t" r="r" b="b"/>
            <a:pathLst>
              <a:path w="5641612" h="35991">
                <a:moveTo>
                  <a:pt x="35991" y="0"/>
                </a:moveTo>
                <a:lnTo>
                  <a:pt x="5605621" y="0"/>
                </a:lnTo>
                <a:cubicBezTo>
                  <a:pt x="5625498" y="0"/>
                  <a:pt x="5641612" y="16114"/>
                  <a:pt x="5641612" y="35991"/>
                </a:cubicBezTo>
                <a:lnTo>
                  <a:pt x="5641612" y="35991"/>
                </a:lnTo>
                <a:lnTo>
                  <a:pt x="0" y="35991"/>
                </a:lnTo>
                <a:lnTo>
                  <a:pt x="0" y="35991"/>
                </a:lnTo>
                <a:cubicBezTo>
                  <a:pt x="0" y="16127"/>
                  <a:pt x="16127" y="0"/>
                  <a:pt x="35991" y="0"/>
                </a:cubicBezTo>
                <a:close/>
              </a:path>
            </a:pathLst>
          </a:custGeom>
          <a:solidFill>
            <a:srgbClr val="2B7FFF"/>
          </a:solidFill>
          <a:ln/>
        </p:spPr>
      </p:sp>
      <p:sp>
        <p:nvSpPr>
          <p:cNvPr id="8" name="Shape 6"/>
          <p:cNvSpPr/>
          <p:nvPr/>
        </p:nvSpPr>
        <p:spPr>
          <a:xfrm>
            <a:off x="580357" y="1421650"/>
            <a:ext cx="188954" cy="215947"/>
          </a:xfrm>
          <a:custGeom>
            <a:avLst/>
            <a:gdLst/>
            <a:ahLst/>
            <a:cxnLst/>
            <a:rect l="l" t="t" r="r" b="b"/>
            <a:pathLst>
              <a:path w="188954" h="215947">
                <a:moveTo>
                  <a:pt x="53987" y="0"/>
                </a:moveTo>
                <a:cubicBezTo>
                  <a:pt x="61452" y="0"/>
                  <a:pt x="67483" y="6031"/>
                  <a:pt x="67483" y="13497"/>
                </a:cubicBezTo>
                <a:lnTo>
                  <a:pt x="67483" y="26993"/>
                </a:lnTo>
                <a:lnTo>
                  <a:pt x="121470" y="26993"/>
                </a:lnTo>
                <a:lnTo>
                  <a:pt x="121470" y="13497"/>
                </a:lnTo>
                <a:cubicBezTo>
                  <a:pt x="121470" y="6031"/>
                  <a:pt x="127501" y="0"/>
                  <a:pt x="134967" y="0"/>
                </a:cubicBezTo>
                <a:cubicBezTo>
                  <a:pt x="142432" y="0"/>
                  <a:pt x="148463" y="6031"/>
                  <a:pt x="148463" y="13497"/>
                </a:cubicBezTo>
                <a:lnTo>
                  <a:pt x="148463" y="26993"/>
                </a:lnTo>
                <a:lnTo>
                  <a:pt x="161960" y="26993"/>
                </a:lnTo>
                <a:cubicBezTo>
                  <a:pt x="176849" y="26993"/>
                  <a:pt x="188954" y="39098"/>
                  <a:pt x="188954" y="53987"/>
                </a:cubicBezTo>
                <a:lnTo>
                  <a:pt x="188954" y="175457"/>
                </a:lnTo>
                <a:cubicBezTo>
                  <a:pt x="188954" y="190345"/>
                  <a:pt x="176849" y="202450"/>
                  <a:pt x="161960" y="202450"/>
                </a:cubicBezTo>
                <a:lnTo>
                  <a:pt x="26993" y="202450"/>
                </a:lnTo>
                <a:cubicBezTo>
                  <a:pt x="12105" y="202450"/>
                  <a:pt x="0" y="190345"/>
                  <a:pt x="0" y="175457"/>
                </a:cubicBezTo>
                <a:lnTo>
                  <a:pt x="0" y="53987"/>
                </a:lnTo>
                <a:cubicBezTo>
                  <a:pt x="0" y="39098"/>
                  <a:pt x="12105" y="26993"/>
                  <a:pt x="26993" y="26993"/>
                </a:cubicBezTo>
                <a:lnTo>
                  <a:pt x="40490" y="26993"/>
                </a:lnTo>
                <a:lnTo>
                  <a:pt x="40490" y="13497"/>
                </a:lnTo>
                <a:cubicBezTo>
                  <a:pt x="40490" y="6031"/>
                  <a:pt x="46521" y="0"/>
                  <a:pt x="53987" y="0"/>
                </a:cubicBezTo>
                <a:close/>
                <a:moveTo>
                  <a:pt x="130074" y="96459"/>
                </a:moveTo>
                <a:cubicBezTo>
                  <a:pt x="133027" y="91735"/>
                  <a:pt x="131593" y="85493"/>
                  <a:pt x="126869" y="82498"/>
                </a:cubicBezTo>
                <a:cubicBezTo>
                  <a:pt x="122145" y="79504"/>
                  <a:pt x="115903" y="80980"/>
                  <a:pt x="112908" y="85704"/>
                </a:cubicBezTo>
                <a:lnTo>
                  <a:pt x="87011" y="127164"/>
                </a:lnTo>
                <a:lnTo>
                  <a:pt x="75624" y="111980"/>
                </a:lnTo>
                <a:cubicBezTo>
                  <a:pt x="72249" y="107509"/>
                  <a:pt x="65923" y="106582"/>
                  <a:pt x="61452" y="109956"/>
                </a:cubicBezTo>
                <a:cubicBezTo>
                  <a:pt x="56981" y="113330"/>
                  <a:pt x="56053" y="119656"/>
                  <a:pt x="59428" y="124127"/>
                </a:cubicBezTo>
                <a:lnTo>
                  <a:pt x="79673" y="151121"/>
                </a:lnTo>
                <a:cubicBezTo>
                  <a:pt x="81655" y="153778"/>
                  <a:pt x="84860" y="155296"/>
                  <a:pt x="88192" y="155170"/>
                </a:cubicBezTo>
                <a:cubicBezTo>
                  <a:pt x="91524" y="155043"/>
                  <a:pt x="94561" y="153272"/>
                  <a:pt x="96333" y="150404"/>
                </a:cubicBezTo>
                <a:lnTo>
                  <a:pt x="130074" y="96417"/>
                </a:lnTo>
                <a:close/>
              </a:path>
            </a:pathLst>
          </a:custGeom>
          <a:solidFill>
            <a:srgbClr val="2B7FFF"/>
          </a:solidFill>
          <a:ln/>
        </p:spPr>
      </p:sp>
      <p:sp>
        <p:nvSpPr>
          <p:cNvPr id="9" name="Text 7"/>
          <p:cNvSpPr/>
          <p:nvPr/>
        </p:nvSpPr>
        <p:spPr>
          <a:xfrm>
            <a:off x="917774" y="1403655"/>
            <a:ext cx="1052741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17" b="1" dirty="0">
                <a:solidFill>
                  <a:srgbClr val="193CB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Tutarlı Olun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39867" y="1727575"/>
            <a:ext cx="5362680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75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Her gün aynı saatte yapın - rutin oluşturun!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59911" y="2321429"/>
            <a:ext cx="5641612" cy="953765"/>
          </a:xfrm>
          <a:custGeom>
            <a:avLst/>
            <a:gdLst/>
            <a:ahLst/>
            <a:cxnLst/>
            <a:rect l="l" t="t" r="r" b="b"/>
            <a:pathLst>
              <a:path w="5641612" h="953765">
                <a:moveTo>
                  <a:pt x="35991" y="0"/>
                </a:moveTo>
                <a:lnTo>
                  <a:pt x="5605621" y="0"/>
                </a:lnTo>
                <a:cubicBezTo>
                  <a:pt x="5625498" y="0"/>
                  <a:pt x="5641612" y="16114"/>
                  <a:pt x="5641612" y="35991"/>
                </a:cubicBezTo>
                <a:lnTo>
                  <a:pt x="5641612" y="809804"/>
                </a:lnTo>
                <a:cubicBezTo>
                  <a:pt x="5641612" y="889312"/>
                  <a:pt x="5577158" y="953765"/>
                  <a:pt x="5497650" y="953765"/>
                </a:cubicBezTo>
                <a:lnTo>
                  <a:pt x="143961" y="953765"/>
                </a:lnTo>
                <a:cubicBezTo>
                  <a:pt x="64507" y="953765"/>
                  <a:pt x="0" y="889258"/>
                  <a:pt x="0" y="809804"/>
                </a:cubicBezTo>
                <a:lnTo>
                  <a:pt x="0" y="35991"/>
                </a:lnTo>
                <a:cubicBezTo>
                  <a:pt x="0" y="16127"/>
                  <a:pt x="16127" y="0"/>
                  <a:pt x="3599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34967" dist="89978" dir="5400000">
              <a:srgbClr val="000000">
                <a:alpha val="10196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59911" y="2321429"/>
            <a:ext cx="5641612" cy="35991"/>
          </a:xfrm>
          <a:custGeom>
            <a:avLst/>
            <a:gdLst/>
            <a:ahLst/>
            <a:cxnLst/>
            <a:rect l="l" t="t" r="r" b="b"/>
            <a:pathLst>
              <a:path w="5641612" h="35991">
                <a:moveTo>
                  <a:pt x="35991" y="0"/>
                </a:moveTo>
                <a:lnTo>
                  <a:pt x="5605621" y="0"/>
                </a:lnTo>
                <a:cubicBezTo>
                  <a:pt x="5625498" y="0"/>
                  <a:pt x="5641612" y="16114"/>
                  <a:pt x="5641612" y="35991"/>
                </a:cubicBezTo>
                <a:lnTo>
                  <a:pt x="5641612" y="35991"/>
                </a:lnTo>
                <a:lnTo>
                  <a:pt x="0" y="35991"/>
                </a:lnTo>
                <a:lnTo>
                  <a:pt x="0" y="35991"/>
                </a:lnTo>
                <a:cubicBezTo>
                  <a:pt x="0" y="16127"/>
                  <a:pt x="16127" y="0"/>
                  <a:pt x="35991" y="0"/>
                </a:cubicBezTo>
                <a:close/>
              </a:path>
            </a:pathLst>
          </a:custGeom>
          <a:solidFill>
            <a:srgbClr val="00C950"/>
          </a:solidFill>
          <a:ln/>
        </p:spPr>
      </p:sp>
      <p:sp>
        <p:nvSpPr>
          <p:cNvPr id="13" name="Shape 11"/>
          <p:cNvSpPr/>
          <p:nvPr/>
        </p:nvSpPr>
        <p:spPr>
          <a:xfrm>
            <a:off x="553364" y="2537376"/>
            <a:ext cx="242940" cy="215947"/>
          </a:xfrm>
          <a:custGeom>
            <a:avLst/>
            <a:gdLst/>
            <a:ahLst/>
            <a:cxnLst/>
            <a:rect l="l" t="t" r="r" b="b"/>
            <a:pathLst>
              <a:path w="242940" h="215947">
                <a:moveTo>
                  <a:pt x="130538" y="-7971"/>
                </a:moveTo>
                <a:cubicBezTo>
                  <a:pt x="128809" y="-11346"/>
                  <a:pt x="125308" y="-13497"/>
                  <a:pt x="121512" y="-13497"/>
                </a:cubicBezTo>
                <a:cubicBezTo>
                  <a:pt x="117716" y="-13497"/>
                  <a:pt x="114216" y="-11346"/>
                  <a:pt x="112486" y="-7971"/>
                </a:cubicBezTo>
                <a:lnTo>
                  <a:pt x="81444" y="52848"/>
                </a:lnTo>
                <a:lnTo>
                  <a:pt x="14003" y="63561"/>
                </a:lnTo>
                <a:cubicBezTo>
                  <a:pt x="10249" y="64151"/>
                  <a:pt x="7128" y="66809"/>
                  <a:pt x="5947" y="70436"/>
                </a:cubicBezTo>
                <a:cubicBezTo>
                  <a:pt x="4766" y="74063"/>
                  <a:pt x="5736" y="78028"/>
                  <a:pt x="8393" y="80727"/>
                </a:cubicBezTo>
                <a:lnTo>
                  <a:pt x="56644" y="129020"/>
                </a:lnTo>
                <a:lnTo>
                  <a:pt x="46015" y="196461"/>
                </a:lnTo>
                <a:cubicBezTo>
                  <a:pt x="45425" y="200215"/>
                  <a:pt x="46985" y="204011"/>
                  <a:pt x="50064" y="206246"/>
                </a:cubicBezTo>
                <a:cubicBezTo>
                  <a:pt x="53143" y="208482"/>
                  <a:pt x="57192" y="208819"/>
                  <a:pt x="60609" y="207090"/>
                </a:cubicBezTo>
                <a:lnTo>
                  <a:pt x="121512" y="176132"/>
                </a:lnTo>
                <a:lnTo>
                  <a:pt x="182374" y="207090"/>
                </a:lnTo>
                <a:cubicBezTo>
                  <a:pt x="185748" y="208819"/>
                  <a:pt x="189839" y="208482"/>
                  <a:pt x="192918" y="206246"/>
                </a:cubicBezTo>
                <a:cubicBezTo>
                  <a:pt x="195997" y="204011"/>
                  <a:pt x="197558" y="200257"/>
                  <a:pt x="196967" y="196461"/>
                </a:cubicBezTo>
                <a:lnTo>
                  <a:pt x="186296" y="129020"/>
                </a:lnTo>
                <a:lnTo>
                  <a:pt x="234547" y="80727"/>
                </a:lnTo>
                <a:cubicBezTo>
                  <a:pt x="237246" y="78028"/>
                  <a:pt x="238174" y="74063"/>
                  <a:pt x="236993" y="70436"/>
                </a:cubicBezTo>
                <a:cubicBezTo>
                  <a:pt x="235812" y="66809"/>
                  <a:pt x="232733" y="64151"/>
                  <a:pt x="228937" y="63561"/>
                </a:cubicBezTo>
                <a:lnTo>
                  <a:pt x="161538" y="52848"/>
                </a:lnTo>
                <a:lnTo>
                  <a:pt x="130538" y="-7971"/>
                </a:lnTo>
                <a:close/>
              </a:path>
            </a:pathLst>
          </a:custGeom>
          <a:solidFill>
            <a:srgbClr val="00C950"/>
          </a:solidFill>
          <a:ln/>
        </p:spPr>
      </p:sp>
      <p:sp>
        <p:nvSpPr>
          <p:cNvPr id="14" name="Text 12"/>
          <p:cNvSpPr/>
          <p:nvPr/>
        </p:nvSpPr>
        <p:spPr>
          <a:xfrm>
            <a:off x="917774" y="2519380"/>
            <a:ext cx="1142719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17" b="1" dirty="0">
                <a:solidFill>
                  <a:srgbClr val="01663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Ödül Sistemi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39867" y="2843300"/>
            <a:ext cx="5362680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75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Sticker veya yıldız tablosu oluşturun - motivasyon artsın!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359911" y="3437154"/>
            <a:ext cx="5641612" cy="953765"/>
          </a:xfrm>
          <a:custGeom>
            <a:avLst/>
            <a:gdLst/>
            <a:ahLst/>
            <a:cxnLst/>
            <a:rect l="l" t="t" r="r" b="b"/>
            <a:pathLst>
              <a:path w="5641612" h="953765">
                <a:moveTo>
                  <a:pt x="35991" y="0"/>
                </a:moveTo>
                <a:lnTo>
                  <a:pt x="5605621" y="0"/>
                </a:lnTo>
                <a:cubicBezTo>
                  <a:pt x="5625498" y="0"/>
                  <a:pt x="5641612" y="16114"/>
                  <a:pt x="5641612" y="35991"/>
                </a:cubicBezTo>
                <a:lnTo>
                  <a:pt x="5641612" y="809804"/>
                </a:lnTo>
                <a:cubicBezTo>
                  <a:pt x="5641612" y="889312"/>
                  <a:pt x="5577158" y="953765"/>
                  <a:pt x="5497650" y="953765"/>
                </a:cubicBezTo>
                <a:lnTo>
                  <a:pt x="143961" y="953765"/>
                </a:lnTo>
                <a:cubicBezTo>
                  <a:pt x="64507" y="953765"/>
                  <a:pt x="0" y="889258"/>
                  <a:pt x="0" y="809804"/>
                </a:cubicBezTo>
                <a:lnTo>
                  <a:pt x="0" y="35991"/>
                </a:lnTo>
                <a:cubicBezTo>
                  <a:pt x="0" y="16127"/>
                  <a:pt x="16127" y="0"/>
                  <a:pt x="3599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34967" dist="89978" dir="5400000">
              <a:srgbClr val="000000">
                <a:alpha val="10196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359911" y="3437154"/>
            <a:ext cx="5641612" cy="35991"/>
          </a:xfrm>
          <a:custGeom>
            <a:avLst/>
            <a:gdLst/>
            <a:ahLst/>
            <a:cxnLst/>
            <a:rect l="l" t="t" r="r" b="b"/>
            <a:pathLst>
              <a:path w="5641612" h="35991">
                <a:moveTo>
                  <a:pt x="35991" y="0"/>
                </a:moveTo>
                <a:lnTo>
                  <a:pt x="5605621" y="0"/>
                </a:lnTo>
                <a:cubicBezTo>
                  <a:pt x="5625498" y="0"/>
                  <a:pt x="5641612" y="16114"/>
                  <a:pt x="5641612" y="35991"/>
                </a:cubicBezTo>
                <a:lnTo>
                  <a:pt x="5641612" y="35991"/>
                </a:lnTo>
                <a:lnTo>
                  <a:pt x="0" y="35991"/>
                </a:lnTo>
                <a:lnTo>
                  <a:pt x="0" y="35991"/>
                </a:lnTo>
                <a:cubicBezTo>
                  <a:pt x="0" y="16127"/>
                  <a:pt x="16127" y="0"/>
                  <a:pt x="35991" y="0"/>
                </a:cubicBezTo>
                <a:close/>
              </a:path>
            </a:pathLst>
          </a:custGeom>
          <a:solidFill>
            <a:srgbClr val="AD46FF"/>
          </a:solidFill>
          <a:ln/>
        </p:spPr>
      </p:sp>
      <p:sp>
        <p:nvSpPr>
          <p:cNvPr id="18" name="Shape 16"/>
          <p:cNvSpPr/>
          <p:nvPr/>
        </p:nvSpPr>
        <p:spPr>
          <a:xfrm>
            <a:off x="566861" y="3653101"/>
            <a:ext cx="215947" cy="215947"/>
          </a:xfrm>
          <a:custGeom>
            <a:avLst/>
            <a:gdLst/>
            <a:ahLst/>
            <a:cxnLst/>
            <a:rect l="l" t="t" r="r" b="b"/>
            <a:pathLst>
              <a:path w="215947" h="215947">
                <a:moveTo>
                  <a:pt x="94477" y="0"/>
                </a:moveTo>
                <a:cubicBezTo>
                  <a:pt x="109365" y="0"/>
                  <a:pt x="121470" y="9068"/>
                  <a:pt x="121470" y="20245"/>
                </a:cubicBezTo>
                <a:cubicBezTo>
                  <a:pt x="121470" y="24631"/>
                  <a:pt x="119614" y="28680"/>
                  <a:pt x="116409" y="32012"/>
                </a:cubicBezTo>
                <a:cubicBezTo>
                  <a:pt x="113625" y="34923"/>
                  <a:pt x="111348" y="38466"/>
                  <a:pt x="111348" y="42515"/>
                </a:cubicBezTo>
                <a:cubicBezTo>
                  <a:pt x="111348" y="48841"/>
                  <a:pt x="116493" y="53987"/>
                  <a:pt x="122820" y="53987"/>
                </a:cubicBezTo>
                <a:lnTo>
                  <a:pt x="141715" y="53987"/>
                </a:lnTo>
                <a:cubicBezTo>
                  <a:pt x="152892" y="53987"/>
                  <a:pt x="161960" y="63055"/>
                  <a:pt x="161960" y="74232"/>
                </a:cubicBezTo>
                <a:lnTo>
                  <a:pt x="161960" y="93127"/>
                </a:lnTo>
                <a:cubicBezTo>
                  <a:pt x="161960" y="99454"/>
                  <a:pt x="167106" y="104599"/>
                  <a:pt x="173432" y="104599"/>
                </a:cubicBezTo>
                <a:cubicBezTo>
                  <a:pt x="177439" y="104599"/>
                  <a:pt x="181024" y="102322"/>
                  <a:pt x="183934" y="99538"/>
                </a:cubicBezTo>
                <a:cubicBezTo>
                  <a:pt x="187266" y="96375"/>
                  <a:pt x="191315" y="94477"/>
                  <a:pt x="195702" y="94477"/>
                </a:cubicBezTo>
                <a:cubicBezTo>
                  <a:pt x="206879" y="94477"/>
                  <a:pt x="215947" y="106582"/>
                  <a:pt x="215947" y="121470"/>
                </a:cubicBezTo>
                <a:cubicBezTo>
                  <a:pt x="215947" y="136359"/>
                  <a:pt x="206879" y="148463"/>
                  <a:pt x="195702" y="148463"/>
                </a:cubicBezTo>
                <a:cubicBezTo>
                  <a:pt x="191315" y="148463"/>
                  <a:pt x="187224" y="146608"/>
                  <a:pt x="183934" y="143402"/>
                </a:cubicBezTo>
                <a:cubicBezTo>
                  <a:pt x="181024" y="140619"/>
                  <a:pt x="177481" y="138341"/>
                  <a:pt x="173432" y="138341"/>
                </a:cubicBezTo>
                <a:cubicBezTo>
                  <a:pt x="167106" y="138341"/>
                  <a:pt x="161960" y="143487"/>
                  <a:pt x="161960" y="149813"/>
                </a:cubicBezTo>
                <a:lnTo>
                  <a:pt x="161960" y="195702"/>
                </a:lnTo>
                <a:cubicBezTo>
                  <a:pt x="161960" y="206879"/>
                  <a:pt x="152892" y="215947"/>
                  <a:pt x="141715" y="215947"/>
                </a:cubicBezTo>
                <a:lnTo>
                  <a:pt x="117759" y="215947"/>
                </a:lnTo>
                <a:cubicBezTo>
                  <a:pt x="112360" y="215947"/>
                  <a:pt x="107973" y="211560"/>
                  <a:pt x="107973" y="206162"/>
                </a:cubicBezTo>
                <a:cubicBezTo>
                  <a:pt x="107973" y="202281"/>
                  <a:pt x="110420" y="198865"/>
                  <a:pt x="113541" y="196545"/>
                </a:cubicBezTo>
                <a:cubicBezTo>
                  <a:pt x="118433" y="192876"/>
                  <a:pt x="121470" y="187815"/>
                  <a:pt x="121470" y="182205"/>
                </a:cubicBezTo>
                <a:cubicBezTo>
                  <a:pt x="121470" y="171028"/>
                  <a:pt x="109365" y="161960"/>
                  <a:pt x="94477" y="161960"/>
                </a:cubicBezTo>
                <a:cubicBezTo>
                  <a:pt x="79588" y="161960"/>
                  <a:pt x="67483" y="171028"/>
                  <a:pt x="67483" y="182205"/>
                </a:cubicBezTo>
                <a:cubicBezTo>
                  <a:pt x="67483" y="187815"/>
                  <a:pt x="70520" y="192876"/>
                  <a:pt x="75413" y="196545"/>
                </a:cubicBezTo>
                <a:cubicBezTo>
                  <a:pt x="78534" y="198865"/>
                  <a:pt x="80980" y="202239"/>
                  <a:pt x="80980" y="206162"/>
                </a:cubicBezTo>
                <a:cubicBezTo>
                  <a:pt x="80980" y="211560"/>
                  <a:pt x="76594" y="215947"/>
                  <a:pt x="71195" y="215947"/>
                </a:cubicBezTo>
                <a:lnTo>
                  <a:pt x="20245" y="215947"/>
                </a:lnTo>
                <a:cubicBezTo>
                  <a:pt x="9068" y="215947"/>
                  <a:pt x="0" y="206879"/>
                  <a:pt x="0" y="195702"/>
                </a:cubicBezTo>
                <a:lnTo>
                  <a:pt x="0" y="144752"/>
                </a:lnTo>
                <a:cubicBezTo>
                  <a:pt x="0" y="139353"/>
                  <a:pt x="4386" y="134967"/>
                  <a:pt x="9785" y="134967"/>
                </a:cubicBezTo>
                <a:cubicBezTo>
                  <a:pt x="13665" y="134967"/>
                  <a:pt x="17082" y="137413"/>
                  <a:pt x="19401" y="140534"/>
                </a:cubicBezTo>
                <a:cubicBezTo>
                  <a:pt x="23071" y="145427"/>
                  <a:pt x="28132" y="148463"/>
                  <a:pt x="33742" y="148463"/>
                </a:cubicBezTo>
                <a:cubicBezTo>
                  <a:pt x="44919" y="148463"/>
                  <a:pt x="53987" y="136359"/>
                  <a:pt x="53987" y="121470"/>
                </a:cubicBezTo>
                <a:cubicBezTo>
                  <a:pt x="53987" y="106582"/>
                  <a:pt x="44919" y="94477"/>
                  <a:pt x="33742" y="94477"/>
                </a:cubicBezTo>
                <a:cubicBezTo>
                  <a:pt x="28132" y="94477"/>
                  <a:pt x="23071" y="97514"/>
                  <a:pt x="19401" y="102406"/>
                </a:cubicBezTo>
                <a:cubicBezTo>
                  <a:pt x="17082" y="105527"/>
                  <a:pt x="13708" y="107973"/>
                  <a:pt x="9785" y="107973"/>
                </a:cubicBezTo>
                <a:cubicBezTo>
                  <a:pt x="4386" y="107973"/>
                  <a:pt x="0" y="103587"/>
                  <a:pt x="0" y="98188"/>
                </a:cubicBezTo>
                <a:lnTo>
                  <a:pt x="0" y="74232"/>
                </a:lnTo>
                <a:cubicBezTo>
                  <a:pt x="0" y="63055"/>
                  <a:pt x="9068" y="53987"/>
                  <a:pt x="20245" y="53987"/>
                </a:cubicBezTo>
                <a:lnTo>
                  <a:pt x="66134" y="53987"/>
                </a:lnTo>
                <a:cubicBezTo>
                  <a:pt x="72460" y="53987"/>
                  <a:pt x="77606" y="48841"/>
                  <a:pt x="77606" y="42515"/>
                </a:cubicBezTo>
                <a:cubicBezTo>
                  <a:pt x="77606" y="38508"/>
                  <a:pt x="75328" y="34923"/>
                  <a:pt x="72545" y="32012"/>
                </a:cubicBezTo>
                <a:cubicBezTo>
                  <a:pt x="69381" y="28680"/>
                  <a:pt x="67483" y="24631"/>
                  <a:pt x="67483" y="20245"/>
                </a:cubicBezTo>
                <a:cubicBezTo>
                  <a:pt x="67483" y="9068"/>
                  <a:pt x="79588" y="0"/>
                  <a:pt x="94477" y="0"/>
                </a:cubicBezTo>
                <a:close/>
              </a:path>
            </a:pathLst>
          </a:custGeom>
          <a:solidFill>
            <a:srgbClr val="AD46FF"/>
          </a:solidFill>
          <a:ln/>
        </p:spPr>
      </p:sp>
      <p:sp>
        <p:nvSpPr>
          <p:cNvPr id="19" name="Text 17"/>
          <p:cNvSpPr/>
          <p:nvPr/>
        </p:nvSpPr>
        <p:spPr>
          <a:xfrm>
            <a:off x="917774" y="3635106"/>
            <a:ext cx="2456396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17" b="1" dirty="0">
                <a:solidFill>
                  <a:srgbClr val="6E11B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İlgi Alanlarına Göre Uyarlayın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39867" y="3959026"/>
            <a:ext cx="5362680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75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Çocuğunuzun ilgi alanlarına göre aktiviteleri özelleştirin!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59911" y="4552880"/>
            <a:ext cx="5641612" cy="953765"/>
          </a:xfrm>
          <a:custGeom>
            <a:avLst/>
            <a:gdLst/>
            <a:ahLst/>
            <a:cxnLst/>
            <a:rect l="l" t="t" r="r" b="b"/>
            <a:pathLst>
              <a:path w="5641612" h="953765">
                <a:moveTo>
                  <a:pt x="35991" y="0"/>
                </a:moveTo>
                <a:lnTo>
                  <a:pt x="5605621" y="0"/>
                </a:lnTo>
                <a:cubicBezTo>
                  <a:pt x="5625498" y="0"/>
                  <a:pt x="5641612" y="16114"/>
                  <a:pt x="5641612" y="35991"/>
                </a:cubicBezTo>
                <a:lnTo>
                  <a:pt x="5641612" y="809804"/>
                </a:lnTo>
                <a:cubicBezTo>
                  <a:pt x="5641612" y="889312"/>
                  <a:pt x="5577158" y="953765"/>
                  <a:pt x="5497650" y="953765"/>
                </a:cubicBezTo>
                <a:lnTo>
                  <a:pt x="143961" y="953765"/>
                </a:lnTo>
                <a:cubicBezTo>
                  <a:pt x="64507" y="953765"/>
                  <a:pt x="0" y="889258"/>
                  <a:pt x="0" y="809804"/>
                </a:cubicBezTo>
                <a:lnTo>
                  <a:pt x="0" y="35991"/>
                </a:lnTo>
                <a:cubicBezTo>
                  <a:pt x="0" y="16127"/>
                  <a:pt x="16127" y="0"/>
                  <a:pt x="3599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34967" dist="89978" dir="5400000">
              <a:srgbClr val="000000">
                <a:alpha val="10196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359911" y="4552880"/>
            <a:ext cx="5641612" cy="35991"/>
          </a:xfrm>
          <a:custGeom>
            <a:avLst/>
            <a:gdLst/>
            <a:ahLst/>
            <a:cxnLst/>
            <a:rect l="l" t="t" r="r" b="b"/>
            <a:pathLst>
              <a:path w="5641612" h="35991">
                <a:moveTo>
                  <a:pt x="35991" y="0"/>
                </a:moveTo>
                <a:lnTo>
                  <a:pt x="5605621" y="0"/>
                </a:lnTo>
                <a:cubicBezTo>
                  <a:pt x="5625498" y="0"/>
                  <a:pt x="5641612" y="16114"/>
                  <a:pt x="5641612" y="35991"/>
                </a:cubicBezTo>
                <a:lnTo>
                  <a:pt x="5641612" y="35991"/>
                </a:lnTo>
                <a:lnTo>
                  <a:pt x="0" y="35991"/>
                </a:lnTo>
                <a:lnTo>
                  <a:pt x="0" y="35991"/>
                </a:lnTo>
                <a:cubicBezTo>
                  <a:pt x="0" y="16127"/>
                  <a:pt x="16127" y="0"/>
                  <a:pt x="35991" y="0"/>
                </a:cubicBezTo>
                <a:close/>
              </a:path>
            </a:pathLst>
          </a:custGeom>
          <a:solidFill>
            <a:srgbClr val="FF6900"/>
          </a:solidFill>
          <a:ln/>
        </p:spPr>
      </p:sp>
      <p:sp>
        <p:nvSpPr>
          <p:cNvPr id="23" name="Shape 21"/>
          <p:cNvSpPr/>
          <p:nvPr/>
        </p:nvSpPr>
        <p:spPr>
          <a:xfrm>
            <a:off x="566861" y="4768827"/>
            <a:ext cx="215947" cy="215947"/>
          </a:xfrm>
          <a:custGeom>
            <a:avLst/>
            <a:gdLst/>
            <a:ahLst/>
            <a:cxnLst/>
            <a:rect l="l" t="t" r="r" b="b"/>
            <a:pathLst>
              <a:path w="215947" h="215947">
                <a:moveTo>
                  <a:pt x="101647" y="36736"/>
                </a:moveTo>
                <a:lnTo>
                  <a:pt x="107973" y="45467"/>
                </a:lnTo>
                <a:lnTo>
                  <a:pt x="114300" y="36736"/>
                </a:lnTo>
                <a:cubicBezTo>
                  <a:pt x="124844" y="22143"/>
                  <a:pt x="141799" y="13497"/>
                  <a:pt x="159809" y="13497"/>
                </a:cubicBezTo>
                <a:cubicBezTo>
                  <a:pt x="190809" y="13497"/>
                  <a:pt x="215947" y="38634"/>
                  <a:pt x="215947" y="69634"/>
                </a:cubicBezTo>
                <a:lnTo>
                  <a:pt x="215947" y="70731"/>
                </a:lnTo>
                <a:cubicBezTo>
                  <a:pt x="215947" y="118054"/>
                  <a:pt x="156941" y="173011"/>
                  <a:pt x="126152" y="196503"/>
                </a:cubicBezTo>
                <a:cubicBezTo>
                  <a:pt x="120922" y="200468"/>
                  <a:pt x="114511" y="202450"/>
                  <a:pt x="107973" y="202450"/>
                </a:cubicBezTo>
                <a:cubicBezTo>
                  <a:pt x="101436" y="202450"/>
                  <a:pt x="94983" y="200510"/>
                  <a:pt x="89795" y="196503"/>
                </a:cubicBezTo>
                <a:cubicBezTo>
                  <a:pt x="59006" y="173011"/>
                  <a:pt x="0" y="118054"/>
                  <a:pt x="0" y="70731"/>
                </a:cubicBezTo>
                <a:lnTo>
                  <a:pt x="0" y="69634"/>
                </a:lnTo>
                <a:cubicBezTo>
                  <a:pt x="0" y="38634"/>
                  <a:pt x="25138" y="13497"/>
                  <a:pt x="56138" y="13497"/>
                </a:cubicBezTo>
                <a:cubicBezTo>
                  <a:pt x="74147" y="13497"/>
                  <a:pt x="91103" y="22143"/>
                  <a:pt x="101647" y="36736"/>
                </a:cubicBezTo>
                <a:close/>
              </a:path>
            </a:pathLst>
          </a:custGeom>
          <a:solidFill>
            <a:srgbClr val="FF6900"/>
          </a:solidFill>
          <a:ln/>
        </p:spPr>
      </p:sp>
      <p:sp>
        <p:nvSpPr>
          <p:cNvPr id="24" name="Text 22"/>
          <p:cNvSpPr/>
          <p:nvPr/>
        </p:nvSpPr>
        <p:spPr>
          <a:xfrm>
            <a:off x="917774" y="4750831"/>
            <a:ext cx="1034745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17" b="1" dirty="0">
                <a:solidFill>
                  <a:srgbClr val="9F2D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Sabırlı Olun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39867" y="5074751"/>
            <a:ext cx="5362680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75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Her çocuk farklı tempoda gelişir - sabırlı olun!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359911" y="5668605"/>
            <a:ext cx="5641612" cy="953765"/>
          </a:xfrm>
          <a:custGeom>
            <a:avLst/>
            <a:gdLst/>
            <a:ahLst/>
            <a:cxnLst/>
            <a:rect l="l" t="t" r="r" b="b"/>
            <a:pathLst>
              <a:path w="5641612" h="953765">
                <a:moveTo>
                  <a:pt x="35991" y="0"/>
                </a:moveTo>
                <a:lnTo>
                  <a:pt x="5605621" y="0"/>
                </a:lnTo>
                <a:cubicBezTo>
                  <a:pt x="5625498" y="0"/>
                  <a:pt x="5641612" y="16114"/>
                  <a:pt x="5641612" y="35991"/>
                </a:cubicBezTo>
                <a:lnTo>
                  <a:pt x="5641612" y="809804"/>
                </a:lnTo>
                <a:cubicBezTo>
                  <a:pt x="5641612" y="889312"/>
                  <a:pt x="5577158" y="953765"/>
                  <a:pt x="5497650" y="953765"/>
                </a:cubicBezTo>
                <a:lnTo>
                  <a:pt x="143961" y="953765"/>
                </a:lnTo>
                <a:cubicBezTo>
                  <a:pt x="64507" y="953765"/>
                  <a:pt x="0" y="889258"/>
                  <a:pt x="0" y="809804"/>
                </a:cubicBezTo>
                <a:lnTo>
                  <a:pt x="0" y="35991"/>
                </a:lnTo>
                <a:cubicBezTo>
                  <a:pt x="0" y="16127"/>
                  <a:pt x="16127" y="0"/>
                  <a:pt x="3599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34967" dist="89978" dir="5400000">
              <a:srgbClr val="000000">
                <a:alpha val="10196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359911" y="5668605"/>
            <a:ext cx="5641612" cy="35991"/>
          </a:xfrm>
          <a:custGeom>
            <a:avLst/>
            <a:gdLst/>
            <a:ahLst/>
            <a:cxnLst/>
            <a:rect l="l" t="t" r="r" b="b"/>
            <a:pathLst>
              <a:path w="5641612" h="35991">
                <a:moveTo>
                  <a:pt x="35991" y="0"/>
                </a:moveTo>
                <a:lnTo>
                  <a:pt x="5605621" y="0"/>
                </a:lnTo>
                <a:cubicBezTo>
                  <a:pt x="5625498" y="0"/>
                  <a:pt x="5641612" y="16114"/>
                  <a:pt x="5641612" y="35991"/>
                </a:cubicBezTo>
                <a:lnTo>
                  <a:pt x="5641612" y="35991"/>
                </a:lnTo>
                <a:lnTo>
                  <a:pt x="0" y="35991"/>
                </a:lnTo>
                <a:lnTo>
                  <a:pt x="0" y="35991"/>
                </a:lnTo>
                <a:cubicBezTo>
                  <a:pt x="0" y="16127"/>
                  <a:pt x="16127" y="0"/>
                  <a:pt x="35991" y="0"/>
                </a:cubicBezTo>
                <a:close/>
              </a:path>
            </a:pathLst>
          </a:custGeom>
          <a:solidFill>
            <a:srgbClr val="FB2C36"/>
          </a:solidFill>
          <a:ln/>
        </p:spPr>
      </p:sp>
      <p:sp>
        <p:nvSpPr>
          <p:cNvPr id="28" name="Shape 26"/>
          <p:cNvSpPr/>
          <p:nvPr/>
        </p:nvSpPr>
        <p:spPr>
          <a:xfrm>
            <a:off x="566861" y="5884552"/>
            <a:ext cx="215947" cy="215947"/>
          </a:xfrm>
          <a:custGeom>
            <a:avLst/>
            <a:gdLst/>
            <a:ahLst/>
            <a:cxnLst/>
            <a:rect l="l" t="t" r="r" b="b"/>
            <a:pathLst>
              <a:path w="215947" h="215947">
                <a:moveTo>
                  <a:pt x="33742" y="67483"/>
                </a:moveTo>
                <a:cubicBezTo>
                  <a:pt x="41207" y="67483"/>
                  <a:pt x="47238" y="73515"/>
                  <a:pt x="47238" y="80980"/>
                </a:cubicBezTo>
                <a:lnTo>
                  <a:pt x="47238" y="188954"/>
                </a:lnTo>
                <a:cubicBezTo>
                  <a:pt x="47238" y="196419"/>
                  <a:pt x="41207" y="202450"/>
                  <a:pt x="33742" y="202450"/>
                </a:cubicBezTo>
                <a:lnTo>
                  <a:pt x="13497" y="202450"/>
                </a:lnTo>
                <a:cubicBezTo>
                  <a:pt x="6031" y="202450"/>
                  <a:pt x="0" y="196419"/>
                  <a:pt x="0" y="188954"/>
                </a:cubicBezTo>
                <a:lnTo>
                  <a:pt x="0" y="80980"/>
                </a:lnTo>
                <a:cubicBezTo>
                  <a:pt x="0" y="73515"/>
                  <a:pt x="6031" y="67483"/>
                  <a:pt x="13497" y="67483"/>
                </a:cubicBezTo>
                <a:lnTo>
                  <a:pt x="33742" y="67483"/>
                </a:lnTo>
                <a:close/>
                <a:moveTo>
                  <a:pt x="114131" y="6748"/>
                </a:moveTo>
                <a:cubicBezTo>
                  <a:pt x="125646" y="6748"/>
                  <a:pt x="134967" y="16069"/>
                  <a:pt x="134967" y="27584"/>
                </a:cubicBezTo>
                <a:lnTo>
                  <a:pt x="134967" y="29355"/>
                </a:lnTo>
                <a:cubicBezTo>
                  <a:pt x="134967" y="32223"/>
                  <a:pt x="134418" y="35091"/>
                  <a:pt x="133364" y="37749"/>
                </a:cubicBezTo>
                <a:lnTo>
                  <a:pt x="121470" y="67483"/>
                </a:lnTo>
                <a:lnTo>
                  <a:pt x="188954" y="67483"/>
                </a:lnTo>
                <a:cubicBezTo>
                  <a:pt x="200130" y="67483"/>
                  <a:pt x="209199" y="76551"/>
                  <a:pt x="209199" y="87728"/>
                </a:cubicBezTo>
                <a:cubicBezTo>
                  <a:pt x="209199" y="96037"/>
                  <a:pt x="204179" y="103165"/>
                  <a:pt x="197009" y="106286"/>
                </a:cubicBezTo>
                <a:cubicBezTo>
                  <a:pt x="204179" y="109407"/>
                  <a:pt x="209199" y="116535"/>
                  <a:pt x="209199" y="124844"/>
                </a:cubicBezTo>
                <a:cubicBezTo>
                  <a:pt x="209199" y="134714"/>
                  <a:pt x="202113" y="142938"/>
                  <a:pt x="192749" y="144710"/>
                </a:cubicBezTo>
                <a:cubicBezTo>
                  <a:pt x="194605" y="147789"/>
                  <a:pt x="195702" y="151374"/>
                  <a:pt x="195702" y="155212"/>
                </a:cubicBezTo>
                <a:cubicBezTo>
                  <a:pt x="195702" y="164575"/>
                  <a:pt x="189375" y="172420"/>
                  <a:pt x="180771" y="174740"/>
                </a:cubicBezTo>
                <a:cubicBezTo>
                  <a:pt x="181699" y="177060"/>
                  <a:pt x="182205" y="179590"/>
                  <a:pt x="182205" y="182205"/>
                </a:cubicBezTo>
                <a:cubicBezTo>
                  <a:pt x="182205" y="193382"/>
                  <a:pt x="173137" y="202450"/>
                  <a:pt x="161960" y="202450"/>
                </a:cubicBezTo>
                <a:lnTo>
                  <a:pt x="124886" y="202450"/>
                </a:lnTo>
                <a:cubicBezTo>
                  <a:pt x="109576" y="202450"/>
                  <a:pt x="94688" y="197220"/>
                  <a:pt x="82752" y="187646"/>
                </a:cubicBezTo>
                <a:lnTo>
                  <a:pt x="77606" y="183555"/>
                </a:lnTo>
                <a:cubicBezTo>
                  <a:pt x="71195" y="178451"/>
                  <a:pt x="67483" y="170691"/>
                  <a:pt x="67483" y="162466"/>
                </a:cubicBezTo>
                <a:lnTo>
                  <a:pt x="67483" y="83764"/>
                </a:lnTo>
                <a:cubicBezTo>
                  <a:pt x="67483" y="77479"/>
                  <a:pt x="68960" y="71279"/>
                  <a:pt x="71743" y="65670"/>
                </a:cubicBezTo>
                <a:lnTo>
                  <a:pt x="95447" y="18263"/>
                </a:lnTo>
                <a:cubicBezTo>
                  <a:pt x="98990" y="11219"/>
                  <a:pt x="106202" y="6748"/>
                  <a:pt x="114131" y="6748"/>
                </a:cubicBezTo>
                <a:close/>
              </a:path>
            </a:pathLst>
          </a:custGeom>
          <a:solidFill>
            <a:srgbClr val="FB2C36"/>
          </a:solidFill>
          <a:ln/>
        </p:spPr>
      </p:sp>
      <p:sp>
        <p:nvSpPr>
          <p:cNvPr id="29" name="Text 27"/>
          <p:cNvSpPr/>
          <p:nvPr/>
        </p:nvSpPr>
        <p:spPr>
          <a:xfrm>
            <a:off x="917774" y="5866556"/>
            <a:ext cx="1520626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17" b="1" dirty="0">
                <a:solidFill>
                  <a:srgbClr val="9F071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Pozitif Pekiştirme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539867" y="6190477"/>
            <a:ext cx="5362680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75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'Harikasın!', 'Çok güzel!' - pozitif ifadeler kullanın!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184479" y="1205703"/>
            <a:ext cx="5641612" cy="953765"/>
          </a:xfrm>
          <a:custGeom>
            <a:avLst/>
            <a:gdLst/>
            <a:ahLst/>
            <a:cxnLst/>
            <a:rect l="l" t="t" r="r" b="b"/>
            <a:pathLst>
              <a:path w="5641612" h="953765">
                <a:moveTo>
                  <a:pt x="35991" y="0"/>
                </a:moveTo>
                <a:lnTo>
                  <a:pt x="5605621" y="0"/>
                </a:lnTo>
                <a:cubicBezTo>
                  <a:pt x="5625498" y="0"/>
                  <a:pt x="5641612" y="16114"/>
                  <a:pt x="5641612" y="35991"/>
                </a:cubicBezTo>
                <a:lnTo>
                  <a:pt x="5641612" y="809804"/>
                </a:lnTo>
                <a:cubicBezTo>
                  <a:pt x="5641612" y="889312"/>
                  <a:pt x="5577158" y="953765"/>
                  <a:pt x="5497650" y="953765"/>
                </a:cubicBezTo>
                <a:lnTo>
                  <a:pt x="143961" y="953765"/>
                </a:lnTo>
                <a:cubicBezTo>
                  <a:pt x="64507" y="953765"/>
                  <a:pt x="0" y="889258"/>
                  <a:pt x="0" y="809804"/>
                </a:cubicBezTo>
                <a:lnTo>
                  <a:pt x="0" y="35991"/>
                </a:lnTo>
                <a:cubicBezTo>
                  <a:pt x="0" y="16127"/>
                  <a:pt x="16127" y="0"/>
                  <a:pt x="3599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34967" dist="89978" dir="5400000">
              <a:srgbClr val="000000">
                <a:alpha val="10196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184479" y="1205703"/>
            <a:ext cx="5641612" cy="35991"/>
          </a:xfrm>
          <a:custGeom>
            <a:avLst/>
            <a:gdLst/>
            <a:ahLst/>
            <a:cxnLst/>
            <a:rect l="l" t="t" r="r" b="b"/>
            <a:pathLst>
              <a:path w="5641612" h="35991">
                <a:moveTo>
                  <a:pt x="35991" y="0"/>
                </a:moveTo>
                <a:lnTo>
                  <a:pt x="5605621" y="0"/>
                </a:lnTo>
                <a:cubicBezTo>
                  <a:pt x="5625498" y="0"/>
                  <a:pt x="5641612" y="16114"/>
                  <a:pt x="5641612" y="35991"/>
                </a:cubicBezTo>
                <a:lnTo>
                  <a:pt x="5641612" y="35991"/>
                </a:lnTo>
                <a:lnTo>
                  <a:pt x="0" y="35991"/>
                </a:lnTo>
                <a:lnTo>
                  <a:pt x="0" y="35991"/>
                </a:lnTo>
                <a:cubicBezTo>
                  <a:pt x="0" y="16127"/>
                  <a:pt x="16127" y="0"/>
                  <a:pt x="35991" y="0"/>
                </a:cubicBezTo>
                <a:close/>
              </a:path>
            </a:pathLst>
          </a:custGeom>
          <a:solidFill>
            <a:srgbClr val="00BBA7"/>
          </a:solidFill>
          <a:ln/>
        </p:spPr>
      </p:sp>
      <p:sp>
        <p:nvSpPr>
          <p:cNvPr id="33" name="Shape 31"/>
          <p:cNvSpPr/>
          <p:nvPr/>
        </p:nvSpPr>
        <p:spPr>
          <a:xfrm>
            <a:off x="6391428" y="1421650"/>
            <a:ext cx="215947" cy="215947"/>
          </a:xfrm>
          <a:custGeom>
            <a:avLst/>
            <a:gdLst/>
            <a:ahLst/>
            <a:cxnLst/>
            <a:rect l="l" t="t" r="r" b="b"/>
            <a:pathLst>
              <a:path w="215947" h="215947">
                <a:moveTo>
                  <a:pt x="168076" y="5146"/>
                </a:moveTo>
                <a:lnTo>
                  <a:pt x="130876" y="42346"/>
                </a:lnTo>
                <a:lnTo>
                  <a:pt x="173601" y="85071"/>
                </a:lnTo>
                <a:lnTo>
                  <a:pt x="210801" y="47871"/>
                </a:lnTo>
                <a:cubicBezTo>
                  <a:pt x="214091" y="44539"/>
                  <a:pt x="215947" y="40068"/>
                  <a:pt x="215947" y="35429"/>
                </a:cubicBezTo>
                <a:cubicBezTo>
                  <a:pt x="215947" y="30789"/>
                  <a:pt x="214091" y="26319"/>
                  <a:pt x="210801" y="22987"/>
                </a:cubicBezTo>
                <a:lnTo>
                  <a:pt x="192960" y="5146"/>
                </a:lnTo>
                <a:cubicBezTo>
                  <a:pt x="189628" y="1856"/>
                  <a:pt x="185158" y="0"/>
                  <a:pt x="180518" y="0"/>
                </a:cubicBezTo>
                <a:cubicBezTo>
                  <a:pt x="175879" y="0"/>
                  <a:pt x="171408" y="1856"/>
                  <a:pt x="168076" y="5146"/>
                </a:cubicBezTo>
                <a:close/>
                <a:moveTo>
                  <a:pt x="116578" y="56644"/>
                </a:moveTo>
                <a:lnTo>
                  <a:pt x="5146" y="168076"/>
                </a:lnTo>
                <a:cubicBezTo>
                  <a:pt x="1856" y="171408"/>
                  <a:pt x="0" y="175879"/>
                  <a:pt x="0" y="180518"/>
                </a:cubicBezTo>
                <a:cubicBezTo>
                  <a:pt x="0" y="185158"/>
                  <a:pt x="1856" y="189628"/>
                  <a:pt x="5146" y="192960"/>
                </a:cubicBezTo>
                <a:lnTo>
                  <a:pt x="22987" y="210801"/>
                </a:lnTo>
                <a:cubicBezTo>
                  <a:pt x="26319" y="214091"/>
                  <a:pt x="30789" y="215947"/>
                  <a:pt x="35429" y="215947"/>
                </a:cubicBezTo>
                <a:cubicBezTo>
                  <a:pt x="40068" y="215947"/>
                  <a:pt x="44539" y="214091"/>
                  <a:pt x="47871" y="210801"/>
                </a:cubicBezTo>
                <a:lnTo>
                  <a:pt x="159303" y="99369"/>
                </a:lnTo>
                <a:lnTo>
                  <a:pt x="116578" y="56644"/>
                </a:lnTo>
                <a:close/>
              </a:path>
            </a:pathLst>
          </a:custGeom>
          <a:solidFill>
            <a:srgbClr val="00BBA7"/>
          </a:solidFill>
          <a:ln/>
        </p:spPr>
      </p:sp>
      <p:sp>
        <p:nvSpPr>
          <p:cNvPr id="34" name="Text 32"/>
          <p:cNvSpPr/>
          <p:nvPr/>
        </p:nvSpPr>
        <p:spPr>
          <a:xfrm>
            <a:off x="6742341" y="1403655"/>
            <a:ext cx="1142719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17" b="1" dirty="0">
                <a:solidFill>
                  <a:srgbClr val="005F5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Yaratıcı Olun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364434" y="1727575"/>
            <a:ext cx="5362680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75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Kendi egzersizlerinizi de ekleyin - yaratıcı olun!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184479" y="2321429"/>
            <a:ext cx="5641612" cy="953765"/>
          </a:xfrm>
          <a:custGeom>
            <a:avLst/>
            <a:gdLst/>
            <a:ahLst/>
            <a:cxnLst/>
            <a:rect l="l" t="t" r="r" b="b"/>
            <a:pathLst>
              <a:path w="5641612" h="953765">
                <a:moveTo>
                  <a:pt x="35991" y="0"/>
                </a:moveTo>
                <a:lnTo>
                  <a:pt x="5605621" y="0"/>
                </a:lnTo>
                <a:cubicBezTo>
                  <a:pt x="5625498" y="0"/>
                  <a:pt x="5641612" y="16114"/>
                  <a:pt x="5641612" y="35991"/>
                </a:cubicBezTo>
                <a:lnTo>
                  <a:pt x="5641612" y="809804"/>
                </a:lnTo>
                <a:cubicBezTo>
                  <a:pt x="5641612" y="889312"/>
                  <a:pt x="5577158" y="953765"/>
                  <a:pt x="5497650" y="953765"/>
                </a:cubicBezTo>
                <a:lnTo>
                  <a:pt x="143961" y="953765"/>
                </a:lnTo>
                <a:cubicBezTo>
                  <a:pt x="64507" y="953765"/>
                  <a:pt x="0" y="889258"/>
                  <a:pt x="0" y="809804"/>
                </a:cubicBezTo>
                <a:lnTo>
                  <a:pt x="0" y="35991"/>
                </a:lnTo>
                <a:cubicBezTo>
                  <a:pt x="0" y="16127"/>
                  <a:pt x="16127" y="0"/>
                  <a:pt x="3599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34967" dist="89978" dir="5400000">
              <a:srgbClr val="000000">
                <a:alpha val="10196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6184479" y="2321429"/>
            <a:ext cx="5641612" cy="35991"/>
          </a:xfrm>
          <a:custGeom>
            <a:avLst/>
            <a:gdLst/>
            <a:ahLst/>
            <a:cxnLst/>
            <a:rect l="l" t="t" r="r" b="b"/>
            <a:pathLst>
              <a:path w="5641612" h="35991">
                <a:moveTo>
                  <a:pt x="35991" y="0"/>
                </a:moveTo>
                <a:lnTo>
                  <a:pt x="5605621" y="0"/>
                </a:lnTo>
                <a:cubicBezTo>
                  <a:pt x="5625498" y="0"/>
                  <a:pt x="5641612" y="16114"/>
                  <a:pt x="5641612" y="35991"/>
                </a:cubicBezTo>
                <a:lnTo>
                  <a:pt x="5641612" y="35991"/>
                </a:lnTo>
                <a:lnTo>
                  <a:pt x="0" y="35991"/>
                </a:lnTo>
                <a:lnTo>
                  <a:pt x="0" y="35991"/>
                </a:lnTo>
                <a:cubicBezTo>
                  <a:pt x="0" y="16127"/>
                  <a:pt x="16127" y="0"/>
                  <a:pt x="35991" y="0"/>
                </a:cubicBezTo>
                <a:close/>
              </a:path>
            </a:pathLst>
          </a:custGeom>
          <a:solidFill>
            <a:srgbClr val="615FFF"/>
          </a:solidFill>
          <a:ln/>
        </p:spPr>
      </p:sp>
      <p:sp>
        <p:nvSpPr>
          <p:cNvPr id="38" name="Shape 36"/>
          <p:cNvSpPr/>
          <p:nvPr/>
        </p:nvSpPr>
        <p:spPr>
          <a:xfrm>
            <a:off x="6418421" y="2537376"/>
            <a:ext cx="161960" cy="215947"/>
          </a:xfrm>
          <a:custGeom>
            <a:avLst/>
            <a:gdLst/>
            <a:ahLst/>
            <a:cxnLst/>
            <a:rect l="l" t="t" r="r" b="b"/>
            <a:pathLst>
              <a:path w="161960" h="215947">
                <a:moveTo>
                  <a:pt x="6748" y="26993"/>
                </a:moveTo>
                <a:cubicBezTo>
                  <a:pt x="6748" y="12105"/>
                  <a:pt x="18853" y="0"/>
                  <a:pt x="33742" y="0"/>
                </a:cubicBezTo>
                <a:lnTo>
                  <a:pt x="128218" y="0"/>
                </a:lnTo>
                <a:cubicBezTo>
                  <a:pt x="143107" y="0"/>
                  <a:pt x="155212" y="12105"/>
                  <a:pt x="155212" y="26993"/>
                </a:cubicBezTo>
                <a:lnTo>
                  <a:pt x="155212" y="188954"/>
                </a:lnTo>
                <a:cubicBezTo>
                  <a:pt x="155212" y="203842"/>
                  <a:pt x="143107" y="215947"/>
                  <a:pt x="128218" y="215947"/>
                </a:cubicBezTo>
                <a:lnTo>
                  <a:pt x="33742" y="215947"/>
                </a:lnTo>
                <a:cubicBezTo>
                  <a:pt x="18853" y="215947"/>
                  <a:pt x="6748" y="203842"/>
                  <a:pt x="6748" y="188954"/>
                </a:cubicBezTo>
                <a:lnTo>
                  <a:pt x="6748" y="26993"/>
                </a:lnTo>
                <a:close/>
                <a:moveTo>
                  <a:pt x="33742" y="26993"/>
                </a:moveTo>
                <a:lnTo>
                  <a:pt x="33742" y="155212"/>
                </a:lnTo>
                <a:lnTo>
                  <a:pt x="128218" y="155212"/>
                </a:lnTo>
                <a:lnTo>
                  <a:pt x="128218" y="26993"/>
                </a:lnTo>
                <a:lnTo>
                  <a:pt x="33742" y="26993"/>
                </a:lnTo>
                <a:close/>
                <a:moveTo>
                  <a:pt x="80980" y="199076"/>
                </a:moveTo>
                <a:cubicBezTo>
                  <a:pt x="88445" y="199076"/>
                  <a:pt x="94477" y="193045"/>
                  <a:pt x="94477" y="185579"/>
                </a:cubicBezTo>
                <a:cubicBezTo>
                  <a:pt x="94477" y="178114"/>
                  <a:pt x="88445" y="172083"/>
                  <a:pt x="80980" y="172083"/>
                </a:cubicBezTo>
                <a:cubicBezTo>
                  <a:pt x="73515" y="172083"/>
                  <a:pt x="67483" y="178114"/>
                  <a:pt x="67483" y="185579"/>
                </a:cubicBezTo>
                <a:cubicBezTo>
                  <a:pt x="67483" y="193045"/>
                  <a:pt x="73515" y="199076"/>
                  <a:pt x="80980" y="199076"/>
                </a:cubicBezTo>
                <a:close/>
              </a:path>
            </a:pathLst>
          </a:custGeom>
          <a:solidFill>
            <a:srgbClr val="615FFF"/>
          </a:solidFill>
          <a:ln/>
        </p:spPr>
      </p:sp>
      <p:sp>
        <p:nvSpPr>
          <p:cNvPr id="39" name="Text 37"/>
          <p:cNvSpPr/>
          <p:nvPr/>
        </p:nvSpPr>
        <p:spPr>
          <a:xfrm>
            <a:off x="6742341" y="2519380"/>
            <a:ext cx="2042497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17" b="1" dirty="0">
                <a:solidFill>
                  <a:srgbClr val="372AA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Teknolojiden Uzak Kalın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364434" y="2843300"/>
            <a:ext cx="5362680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75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Telefon ve tablet kapansın - kaliteli zaman geçirin!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184479" y="3437154"/>
            <a:ext cx="5641612" cy="953765"/>
          </a:xfrm>
          <a:custGeom>
            <a:avLst/>
            <a:gdLst/>
            <a:ahLst/>
            <a:cxnLst/>
            <a:rect l="l" t="t" r="r" b="b"/>
            <a:pathLst>
              <a:path w="5641612" h="953765">
                <a:moveTo>
                  <a:pt x="35991" y="0"/>
                </a:moveTo>
                <a:lnTo>
                  <a:pt x="5605621" y="0"/>
                </a:lnTo>
                <a:cubicBezTo>
                  <a:pt x="5625498" y="0"/>
                  <a:pt x="5641612" y="16114"/>
                  <a:pt x="5641612" y="35991"/>
                </a:cubicBezTo>
                <a:lnTo>
                  <a:pt x="5641612" y="809804"/>
                </a:lnTo>
                <a:cubicBezTo>
                  <a:pt x="5641612" y="889312"/>
                  <a:pt x="5577158" y="953765"/>
                  <a:pt x="5497650" y="953765"/>
                </a:cubicBezTo>
                <a:lnTo>
                  <a:pt x="143961" y="953765"/>
                </a:lnTo>
                <a:cubicBezTo>
                  <a:pt x="64507" y="953765"/>
                  <a:pt x="0" y="889258"/>
                  <a:pt x="0" y="809804"/>
                </a:cubicBezTo>
                <a:lnTo>
                  <a:pt x="0" y="35991"/>
                </a:lnTo>
                <a:cubicBezTo>
                  <a:pt x="0" y="16127"/>
                  <a:pt x="16127" y="0"/>
                  <a:pt x="3599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34967" dist="89978" dir="5400000">
              <a:srgbClr val="000000">
                <a:alpha val="10196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6184479" y="3437154"/>
            <a:ext cx="5641612" cy="35991"/>
          </a:xfrm>
          <a:custGeom>
            <a:avLst/>
            <a:gdLst/>
            <a:ahLst/>
            <a:cxnLst/>
            <a:rect l="l" t="t" r="r" b="b"/>
            <a:pathLst>
              <a:path w="5641612" h="35991">
                <a:moveTo>
                  <a:pt x="35991" y="0"/>
                </a:moveTo>
                <a:lnTo>
                  <a:pt x="5605621" y="0"/>
                </a:lnTo>
                <a:cubicBezTo>
                  <a:pt x="5625498" y="0"/>
                  <a:pt x="5641612" y="16114"/>
                  <a:pt x="5641612" y="35991"/>
                </a:cubicBezTo>
                <a:lnTo>
                  <a:pt x="5641612" y="35991"/>
                </a:lnTo>
                <a:lnTo>
                  <a:pt x="0" y="35991"/>
                </a:lnTo>
                <a:lnTo>
                  <a:pt x="0" y="35991"/>
                </a:lnTo>
                <a:cubicBezTo>
                  <a:pt x="0" y="16127"/>
                  <a:pt x="16127" y="0"/>
                  <a:pt x="35991" y="0"/>
                </a:cubicBezTo>
                <a:close/>
              </a:path>
            </a:pathLst>
          </a:custGeom>
          <a:solidFill>
            <a:srgbClr val="F6339A"/>
          </a:solidFill>
          <a:ln/>
        </p:spPr>
      </p:sp>
      <p:sp>
        <p:nvSpPr>
          <p:cNvPr id="43" name="Shape 41"/>
          <p:cNvSpPr/>
          <p:nvPr/>
        </p:nvSpPr>
        <p:spPr>
          <a:xfrm>
            <a:off x="6391428" y="3653101"/>
            <a:ext cx="215947" cy="215947"/>
          </a:xfrm>
          <a:custGeom>
            <a:avLst/>
            <a:gdLst/>
            <a:ahLst/>
            <a:cxnLst/>
            <a:rect l="l" t="t" r="r" b="b"/>
            <a:pathLst>
              <a:path w="215947" h="215947">
                <a:moveTo>
                  <a:pt x="62886" y="27331"/>
                </a:moveTo>
                <a:lnTo>
                  <a:pt x="58500" y="40490"/>
                </a:lnTo>
                <a:lnTo>
                  <a:pt x="26993" y="40490"/>
                </a:lnTo>
                <a:cubicBezTo>
                  <a:pt x="12105" y="40490"/>
                  <a:pt x="0" y="52595"/>
                  <a:pt x="0" y="67483"/>
                </a:cubicBezTo>
                <a:lnTo>
                  <a:pt x="0" y="175457"/>
                </a:lnTo>
                <a:cubicBezTo>
                  <a:pt x="0" y="190345"/>
                  <a:pt x="12105" y="202450"/>
                  <a:pt x="26993" y="202450"/>
                </a:cubicBezTo>
                <a:lnTo>
                  <a:pt x="188954" y="202450"/>
                </a:lnTo>
                <a:cubicBezTo>
                  <a:pt x="203842" y="202450"/>
                  <a:pt x="215947" y="190345"/>
                  <a:pt x="215947" y="175457"/>
                </a:cubicBezTo>
                <a:lnTo>
                  <a:pt x="215947" y="67483"/>
                </a:lnTo>
                <a:cubicBezTo>
                  <a:pt x="215947" y="52595"/>
                  <a:pt x="203842" y="40490"/>
                  <a:pt x="188954" y="40490"/>
                </a:cubicBezTo>
                <a:lnTo>
                  <a:pt x="157447" y="40490"/>
                </a:lnTo>
                <a:lnTo>
                  <a:pt x="153061" y="27331"/>
                </a:lnTo>
                <a:cubicBezTo>
                  <a:pt x="150319" y="19064"/>
                  <a:pt x="142601" y="13497"/>
                  <a:pt x="133870" y="13497"/>
                </a:cubicBezTo>
                <a:lnTo>
                  <a:pt x="82077" y="13497"/>
                </a:lnTo>
                <a:cubicBezTo>
                  <a:pt x="73346" y="13497"/>
                  <a:pt x="65628" y="19064"/>
                  <a:pt x="62886" y="27331"/>
                </a:cubicBezTo>
                <a:close/>
                <a:moveTo>
                  <a:pt x="107973" y="80980"/>
                </a:moveTo>
                <a:cubicBezTo>
                  <a:pt x="130320" y="80980"/>
                  <a:pt x="148463" y="99123"/>
                  <a:pt x="148463" y="121470"/>
                </a:cubicBezTo>
                <a:cubicBezTo>
                  <a:pt x="148463" y="143817"/>
                  <a:pt x="130320" y="161960"/>
                  <a:pt x="107973" y="161960"/>
                </a:cubicBezTo>
                <a:cubicBezTo>
                  <a:pt x="85626" y="161960"/>
                  <a:pt x="67483" y="143817"/>
                  <a:pt x="67483" y="121470"/>
                </a:cubicBezTo>
                <a:cubicBezTo>
                  <a:pt x="67483" y="99123"/>
                  <a:pt x="85626" y="80980"/>
                  <a:pt x="107973" y="80980"/>
                </a:cubicBezTo>
                <a:close/>
              </a:path>
            </a:pathLst>
          </a:custGeom>
          <a:solidFill>
            <a:srgbClr val="F6339A"/>
          </a:solidFill>
          <a:ln/>
        </p:spPr>
      </p:sp>
      <p:sp>
        <p:nvSpPr>
          <p:cNvPr id="44" name="Text 42"/>
          <p:cNvSpPr/>
          <p:nvPr/>
        </p:nvSpPr>
        <p:spPr>
          <a:xfrm>
            <a:off x="6742341" y="3635106"/>
            <a:ext cx="2078489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17" b="1" dirty="0">
                <a:solidFill>
                  <a:srgbClr val="A3004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Fotoğraf ve Video Çekin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364434" y="3959026"/>
            <a:ext cx="5362680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75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Gelişimi görün - anıları kaydedin!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6184479" y="4552880"/>
            <a:ext cx="5641612" cy="953765"/>
          </a:xfrm>
          <a:custGeom>
            <a:avLst/>
            <a:gdLst/>
            <a:ahLst/>
            <a:cxnLst/>
            <a:rect l="l" t="t" r="r" b="b"/>
            <a:pathLst>
              <a:path w="5641612" h="953765">
                <a:moveTo>
                  <a:pt x="35991" y="0"/>
                </a:moveTo>
                <a:lnTo>
                  <a:pt x="5605621" y="0"/>
                </a:lnTo>
                <a:cubicBezTo>
                  <a:pt x="5625498" y="0"/>
                  <a:pt x="5641612" y="16114"/>
                  <a:pt x="5641612" y="35991"/>
                </a:cubicBezTo>
                <a:lnTo>
                  <a:pt x="5641612" y="809804"/>
                </a:lnTo>
                <a:cubicBezTo>
                  <a:pt x="5641612" y="889312"/>
                  <a:pt x="5577158" y="953765"/>
                  <a:pt x="5497650" y="953765"/>
                </a:cubicBezTo>
                <a:lnTo>
                  <a:pt x="143961" y="953765"/>
                </a:lnTo>
                <a:cubicBezTo>
                  <a:pt x="64507" y="953765"/>
                  <a:pt x="0" y="889258"/>
                  <a:pt x="0" y="809804"/>
                </a:cubicBezTo>
                <a:lnTo>
                  <a:pt x="0" y="35991"/>
                </a:lnTo>
                <a:cubicBezTo>
                  <a:pt x="0" y="16127"/>
                  <a:pt x="16127" y="0"/>
                  <a:pt x="3599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134967" dist="89978" dir="5400000">
              <a:srgbClr val="000000">
                <a:alpha val="10196"/>
              </a:srgbClr>
            </a:outerShdw>
          </a:effectLst>
        </p:spPr>
      </p:sp>
      <p:sp>
        <p:nvSpPr>
          <p:cNvPr id="47" name="Shape 45"/>
          <p:cNvSpPr/>
          <p:nvPr/>
        </p:nvSpPr>
        <p:spPr>
          <a:xfrm>
            <a:off x="6184479" y="4552880"/>
            <a:ext cx="5641612" cy="35991"/>
          </a:xfrm>
          <a:custGeom>
            <a:avLst/>
            <a:gdLst/>
            <a:ahLst/>
            <a:cxnLst/>
            <a:rect l="l" t="t" r="r" b="b"/>
            <a:pathLst>
              <a:path w="5641612" h="35991">
                <a:moveTo>
                  <a:pt x="35991" y="0"/>
                </a:moveTo>
                <a:lnTo>
                  <a:pt x="5605621" y="0"/>
                </a:lnTo>
                <a:cubicBezTo>
                  <a:pt x="5625498" y="0"/>
                  <a:pt x="5641612" y="16114"/>
                  <a:pt x="5641612" y="35991"/>
                </a:cubicBezTo>
                <a:lnTo>
                  <a:pt x="5641612" y="35991"/>
                </a:lnTo>
                <a:lnTo>
                  <a:pt x="0" y="35991"/>
                </a:lnTo>
                <a:lnTo>
                  <a:pt x="0" y="35991"/>
                </a:lnTo>
                <a:cubicBezTo>
                  <a:pt x="0" y="16127"/>
                  <a:pt x="16127" y="0"/>
                  <a:pt x="35991" y="0"/>
                </a:cubicBezTo>
                <a:close/>
              </a:path>
            </a:pathLst>
          </a:custGeom>
          <a:solidFill>
            <a:srgbClr val="F0B100"/>
          </a:solidFill>
          <a:ln/>
        </p:spPr>
      </p:sp>
      <p:sp>
        <p:nvSpPr>
          <p:cNvPr id="48" name="Shape 46"/>
          <p:cNvSpPr/>
          <p:nvPr/>
        </p:nvSpPr>
        <p:spPr>
          <a:xfrm>
            <a:off x="6391428" y="4768827"/>
            <a:ext cx="215947" cy="215947"/>
          </a:xfrm>
          <a:custGeom>
            <a:avLst/>
            <a:gdLst/>
            <a:ahLst/>
            <a:cxnLst/>
            <a:rect l="l" t="t" r="r" b="b"/>
            <a:pathLst>
              <a:path w="215947" h="215947">
                <a:moveTo>
                  <a:pt x="26993" y="26993"/>
                </a:moveTo>
                <a:cubicBezTo>
                  <a:pt x="26993" y="19528"/>
                  <a:pt x="20962" y="13497"/>
                  <a:pt x="13497" y="13497"/>
                </a:cubicBezTo>
                <a:cubicBezTo>
                  <a:pt x="6031" y="13497"/>
                  <a:pt x="0" y="19528"/>
                  <a:pt x="0" y="26993"/>
                </a:cubicBezTo>
                <a:lnTo>
                  <a:pt x="0" y="168708"/>
                </a:lnTo>
                <a:cubicBezTo>
                  <a:pt x="0" y="187351"/>
                  <a:pt x="15099" y="202450"/>
                  <a:pt x="33742" y="202450"/>
                </a:cubicBezTo>
                <a:lnTo>
                  <a:pt x="202450" y="202450"/>
                </a:lnTo>
                <a:cubicBezTo>
                  <a:pt x="209916" y="202450"/>
                  <a:pt x="215947" y="196419"/>
                  <a:pt x="215947" y="188954"/>
                </a:cubicBezTo>
                <a:cubicBezTo>
                  <a:pt x="215947" y="181488"/>
                  <a:pt x="209916" y="175457"/>
                  <a:pt x="202450" y="175457"/>
                </a:cubicBezTo>
                <a:lnTo>
                  <a:pt x="33742" y="175457"/>
                </a:lnTo>
                <a:cubicBezTo>
                  <a:pt x="30030" y="175457"/>
                  <a:pt x="26993" y="172420"/>
                  <a:pt x="26993" y="168708"/>
                </a:cubicBezTo>
                <a:lnTo>
                  <a:pt x="26993" y="26993"/>
                </a:lnTo>
                <a:close/>
                <a:moveTo>
                  <a:pt x="198486" y="63519"/>
                </a:moveTo>
                <a:cubicBezTo>
                  <a:pt x="203758" y="58247"/>
                  <a:pt x="203758" y="49685"/>
                  <a:pt x="198486" y="44413"/>
                </a:cubicBezTo>
                <a:cubicBezTo>
                  <a:pt x="193213" y="39140"/>
                  <a:pt x="184651" y="39140"/>
                  <a:pt x="179379" y="44413"/>
                </a:cubicBezTo>
                <a:lnTo>
                  <a:pt x="134967" y="88867"/>
                </a:lnTo>
                <a:lnTo>
                  <a:pt x="110757" y="64700"/>
                </a:lnTo>
                <a:cubicBezTo>
                  <a:pt x="105485" y="59428"/>
                  <a:pt x="96923" y="59428"/>
                  <a:pt x="91651" y="64700"/>
                </a:cubicBezTo>
                <a:lnTo>
                  <a:pt x="51161" y="105190"/>
                </a:lnTo>
                <a:cubicBezTo>
                  <a:pt x="45889" y="110462"/>
                  <a:pt x="45889" y="119024"/>
                  <a:pt x="51161" y="124296"/>
                </a:cubicBezTo>
                <a:cubicBezTo>
                  <a:pt x="56433" y="129568"/>
                  <a:pt x="64995" y="129568"/>
                  <a:pt x="70267" y="124296"/>
                </a:cubicBezTo>
                <a:lnTo>
                  <a:pt x="101225" y="93338"/>
                </a:lnTo>
                <a:lnTo>
                  <a:pt x="125435" y="117548"/>
                </a:lnTo>
                <a:cubicBezTo>
                  <a:pt x="130707" y="122820"/>
                  <a:pt x="139269" y="122820"/>
                  <a:pt x="144541" y="117548"/>
                </a:cubicBezTo>
                <a:lnTo>
                  <a:pt x="198528" y="63561"/>
                </a:lnTo>
                <a:close/>
              </a:path>
            </a:pathLst>
          </a:custGeom>
          <a:solidFill>
            <a:srgbClr val="F0B100"/>
          </a:solidFill>
          <a:ln/>
        </p:spPr>
      </p:sp>
      <p:sp>
        <p:nvSpPr>
          <p:cNvPr id="49" name="Text 47"/>
          <p:cNvSpPr/>
          <p:nvPr/>
        </p:nvSpPr>
        <p:spPr>
          <a:xfrm>
            <a:off x="6742341" y="4750831"/>
            <a:ext cx="1997508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17" b="1" dirty="0">
                <a:solidFill>
                  <a:srgbClr val="894B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Haftalık Değerlendirme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364434" y="5074751"/>
            <a:ext cx="5362680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75" dirty="0">
                <a:solidFill>
                  <a:srgbClr val="364153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Neleri sevdi/sevmedi değerlendirin - programı iyileştirin!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6184479" y="5650610"/>
            <a:ext cx="5641612" cy="953765"/>
          </a:xfrm>
          <a:custGeom>
            <a:avLst/>
            <a:gdLst/>
            <a:ahLst/>
            <a:cxnLst/>
            <a:rect l="l" t="t" r="r" b="b"/>
            <a:pathLst>
              <a:path w="5641612" h="953765">
                <a:moveTo>
                  <a:pt x="143961" y="0"/>
                </a:moveTo>
                <a:lnTo>
                  <a:pt x="5497650" y="0"/>
                </a:lnTo>
                <a:cubicBezTo>
                  <a:pt x="5577158" y="0"/>
                  <a:pt x="5641612" y="64454"/>
                  <a:pt x="5641612" y="143961"/>
                </a:cubicBezTo>
                <a:lnTo>
                  <a:pt x="5641612" y="809804"/>
                </a:lnTo>
                <a:cubicBezTo>
                  <a:pt x="5641612" y="889312"/>
                  <a:pt x="5577158" y="953765"/>
                  <a:pt x="5497650" y="953765"/>
                </a:cubicBezTo>
                <a:lnTo>
                  <a:pt x="143961" y="953765"/>
                </a:lnTo>
                <a:cubicBezTo>
                  <a:pt x="64507" y="953765"/>
                  <a:pt x="0" y="889258"/>
                  <a:pt x="0" y="809804"/>
                </a:cubicBezTo>
                <a:lnTo>
                  <a:pt x="0" y="143961"/>
                </a:lnTo>
                <a:cubicBezTo>
                  <a:pt x="0" y="64507"/>
                  <a:pt x="64507" y="0"/>
                  <a:pt x="143961" y="0"/>
                </a:cubicBezTo>
                <a:close/>
              </a:path>
            </a:pathLst>
          </a:custGeom>
          <a:gradFill rotWithShape="1" flip="none">
            <a:gsLst>
              <a:gs pos="0">
                <a:srgbClr val="2B7FFF"/>
              </a:gs>
              <a:gs pos="100000">
                <a:srgbClr val="615FFF"/>
              </a:gs>
            </a:gsLst>
            <a:lin ang="0" scaled="1"/>
          </a:gradFill>
          <a:ln/>
        </p:spPr>
      </p:sp>
      <p:sp>
        <p:nvSpPr>
          <p:cNvPr id="52" name="Shape 50"/>
          <p:cNvSpPr/>
          <p:nvPr/>
        </p:nvSpPr>
        <p:spPr>
          <a:xfrm>
            <a:off x="6400425" y="5830565"/>
            <a:ext cx="269934" cy="269934"/>
          </a:xfrm>
          <a:custGeom>
            <a:avLst/>
            <a:gdLst/>
            <a:ahLst/>
            <a:cxnLst/>
            <a:rect l="l" t="t" r="r" b="b"/>
            <a:pathLst>
              <a:path w="269934" h="269934">
                <a:moveTo>
                  <a:pt x="134967" y="269934"/>
                </a:moveTo>
                <a:cubicBezTo>
                  <a:pt x="209457" y="269934"/>
                  <a:pt x="269934" y="209457"/>
                  <a:pt x="269934" y="134967"/>
                </a:cubicBezTo>
                <a:cubicBezTo>
                  <a:pt x="269934" y="60477"/>
                  <a:pt x="209457" y="0"/>
                  <a:pt x="134967" y="0"/>
                </a:cubicBezTo>
                <a:cubicBezTo>
                  <a:pt x="60477" y="0"/>
                  <a:pt x="0" y="60477"/>
                  <a:pt x="0" y="134967"/>
                </a:cubicBezTo>
                <a:cubicBezTo>
                  <a:pt x="0" y="209457"/>
                  <a:pt x="60477" y="269934"/>
                  <a:pt x="134967" y="269934"/>
                </a:cubicBezTo>
                <a:close/>
                <a:moveTo>
                  <a:pt x="87201" y="169710"/>
                </a:moveTo>
                <a:cubicBezTo>
                  <a:pt x="97956" y="184472"/>
                  <a:pt x="115354" y="194015"/>
                  <a:pt x="134967" y="194015"/>
                </a:cubicBezTo>
                <a:cubicBezTo>
                  <a:pt x="154579" y="194015"/>
                  <a:pt x="171977" y="184472"/>
                  <a:pt x="182732" y="169710"/>
                </a:cubicBezTo>
                <a:cubicBezTo>
                  <a:pt x="186845" y="164069"/>
                  <a:pt x="194753" y="162804"/>
                  <a:pt x="200394" y="166916"/>
                </a:cubicBezTo>
                <a:cubicBezTo>
                  <a:pt x="206035" y="171028"/>
                  <a:pt x="207301" y="178936"/>
                  <a:pt x="203188" y="184578"/>
                </a:cubicBezTo>
                <a:cubicBezTo>
                  <a:pt x="187846" y="205613"/>
                  <a:pt x="163015" y="219321"/>
                  <a:pt x="134967" y="219321"/>
                </a:cubicBezTo>
                <a:cubicBezTo>
                  <a:pt x="106919" y="219321"/>
                  <a:pt x="82087" y="205613"/>
                  <a:pt x="66745" y="184578"/>
                </a:cubicBezTo>
                <a:cubicBezTo>
                  <a:pt x="62633" y="178936"/>
                  <a:pt x="63898" y="171028"/>
                  <a:pt x="69540" y="166916"/>
                </a:cubicBezTo>
                <a:cubicBezTo>
                  <a:pt x="75181" y="162804"/>
                  <a:pt x="83089" y="164069"/>
                  <a:pt x="87201" y="169710"/>
                </a:cubicBezTo>
                <a:close/>
                <a:moveTo>
                  <a:pt x="92790" y="94899"/>
                </a:moveTo>
                <a:cubicBezTo>
                  <a:pt x="84618" y="94899"/>
                  <a:pt x="78028" y="101489"/>
                  <a:pt x="78028" y="109661"/>
                </a:cubicBezTo>
                <a:lnTo>
                  <a:pt x="78028" y="113878"/>
                </a:lnTo>
                <a:cubicBezTo>
                  <a:pt x="78028" y="119678"/>
                  <a:pt x="73283" y="124423"/>
                  <a:pt x="67483" y="124423"/>
                </a:cubicBezTo>
                <a:cubicBezTo>
                  <a:pt x="61684" y="124423"/>
                  <a:pt x="56939" y="119678"/>
                  <a:pt x="56939" y="113878"/>
                </a:cubicBezTo>
                <a:lnTo>
                  <a:pt x="56939" y="109661"/>
                </a:lnTo>
                <a:cubicBezTo>
                  <a:pt x="56939" y="89837"/>
                  <a:pt x="72966" y="73810"/>
                  <a:pt x="92790" y="73810"/>
                </a:cubicBezTo>
                <a:cubicBezTo>
                  <a:pt x="112613" y="73810"/>
                  <a:pt x="128640" y="89837"/>
                  <a:pt x="128640" y="109661"/>
                </a:cubicBezTo>
                <a:lnTo>
                  <a:pt x="128640" y="113878"/>
                </a:lnTo>
                <a:cubicBezTo>
                  <a:pt x="128640" y="119678"/>
                  <a:pt x="123895" y="124423"/>
                  <a:pt x="118096" y="124423"/>
                </a:cubicBezTo>
                <a:cubicBezTo>
                  <a:pt x="112297" y="124423"/>
                  <a:pt x="107552" y="119678"/>
                  <a:pt x="107552" y="113878"/>
                </a:cubicBezTo>
                <a:lnTo>
                  <a:pt x="107552" y="109661"/>
                </a:lnTo>
                <a:cubicBezTo>
                  <a:pt x="107552" y="101489"/>
                  <a:pt x="100961" y="94899"/>
                  <a:pt x="92790" y="94899"/>
                </a:cubicBezTo>
                <a:close/>
                <a:moveTo>
                  <a:pt x="162382" y="109661"/>
                </a:moveTo>
                <a:lnTo>
                  <a:pt x="162382" y="113878"/>
                </a:lnTo>
                <a:cubicBezTo>
                  <a:pt x="162382" y="119678"/>
                  <a:pt x="157637" y="124423"/>
                  <a:pt x="151838" y="124423"/>
                </a:cubicBezTo>
                <a:cubicBezTo>
                  <a:pt x="146038" y="124423"/>
                  <a:pt x="141293" y="119678"/>
                  <a:pt x="141293" y="113878"/>
                </a:cubicBezTo>
                <a:lnTo>
                  <a:pt x="141293" y="109661"/>
                </a:lnTo>
                <a:cubicBezTo>
                  <a:pt x="141293" y="89837"/>
                  <a:pt x="157321" y="73810"/>
                  <a:pt x="177144" y="73810"/>
                </a:cubicBezTo>
                <a:cubicBezTo>
                  <a:pt x="196967" y="73810"/>
                  <a:pt x="212994" y="89837"/>
                  <a:pt x="212994" y="109661"/>
                </a:cubicBezTo>
                <a:lnTo>
                  <a:pt x="212994" y="113878"/>
                </a:lnTo>
                <a:cubicBezTo>
                  <a:pt x="212994" y="119678"/>
                  <a:pt x="208250" y="124423"/>
                  <a:pt x="202450" y="124423"/>
                </a:cubicBezTo>
                <a:cubicBezTo>
                  <a:pt x="196651" y="124423"/>
                  <a:pt x="191906" y="119678"/>
                  <a:pt x="191906" y="113878"/>
                </a:cubicBezTo>
                <a:lnTo>
                  <a:pt x="191906" y="109661"/>
                </a:lnTo>
                <a:cubicBezTo>
                  <a:pt x="191906" y="101489"/>
                  <a:pt x="185316" y="94899"/>
                  <a:pt x="177144" y="94899"/>
                </a:cubicBezTo>
                <a:cubicBezTo>
                  <a:pt x="168972" y="94899"/>
                  <a:pt x="162382" y="101489"/>
                  <a:pt x="162382" y="109661"/>
                </a:cubicBezTo>
                <a:close/>
              </a:path>
            </a:pathLst>
          </a:custGeom>
          <a:solidFill>
            <a:srgbClr val="FFDF20"/>
          </a:solidFill>
          <a:ln/>
        </p:spPr>
      </p:sp>
      <p:sp>
        <p:nvSpPr>
          <p:cNvPr id="53" name="Text 51"/>
          <p:cNvSpPr/>
          <p:nvPr/>
        </p:nvSpPr>
        <p:spPr>
          <a:xfrm>
            <a:off x="6809825" y="5839563"/>
            <a:ext cx="2447398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17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En Önemlisi: Birlikte Eğlenin!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6364434" y="6172481"/>
            <a:ext cx="5362680" cy="2519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75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Bu zaman sadece egzersiz değil, aynı zamanda kaliteli aile zamanıdır!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9FA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5626"/>
          </a:xfrm>
          <a:custGeom>
            <a:avLst/>
            <a:gdLst/>
            <a:ahLst/>
            <a:cxnLst/>
            <a:rect l="l" t="t" r="r" b="b"/>
            <a:pathLst>
              <a:path w="12192000" h="6855626">
                <a:moveTo>
                  <a:pt x="0" y="0"/>
                </a:moveTo>
                <a:lnTo>
                  <a:pt x="12192000" y="0"/>
                </a:lnTo>
                <a:lnTo>
                  <a:pt x="12192000" y="6855626"/>
                </a:lnTo>
                <a:lnTo>
                  <a:pt x="0" y="6855626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C27AFF"/>
              </a:gs>
              <a:gs pos="50000">
                <a:srgbClr val="F6339A"/>
              </a:gs>
              <a:gs pos="100000">
                <a:srgbClr val="FB2C36"/>
              </a:gs>
            </a:gsLst>
            <a:lin ang="2700000" scaled="1"/>
          </a:gradFill>
          <a:ln/>
        </p:spPr>
      </p:sp>
      <p:pic>
        <p:nvPicPr>
          <p:cNvPr id="3" name="Image 0" descr="https://kimi-web-img.moonshot.cn/img/www.cfaortho.com/19bce5f55602438e114bf8831ddf340741f58bb1.jpg">    </p:cNvPr>
          <p:cNvPicPr>
            <a:picLocks noChangeAspect="1"/>
          </p:cNvPicPr>
          <p:nvPr/>
        </p:nvPicPr>
        <p:blipFill>
          <a:blip r:embed="rId1">
            <a:alphaModFix amt="30000"/>
          </a:blip>
          <a:srcRect l="0" r="0" t="7827" b="7827"/>
          <a:stretch/>
        </p:blipFill>
        <p:spPr>
          <a:xfrm>
            <a:off x="0" y="0"/>
            <a:ext cx="12192000" cy="6855626"/>
          </a:xfrm>
          <a:prstGeom prst="roundRect">
            <a:avLst>
              <a:gd name="adj" fmla="val 0"/>
            </a:avLst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2000" cy="6855626"/>
          </a:xfrm>
          <a:custGeom>
            <a:avLst/>
            <a:gdLst/>
            <a:ahLst/>
            <a:cxnLst/>
            <a:rect l="l" t="t" r="r" b="b"/>
            <a:pathLst>
              <a:path w="12192000" h="6855626">
                <a:moveTo>
                  <a:pt x="0" y="0"/>
                </a:moveTo>
                <a:lnTo>
                  <a:pt x="12192000" y="0"/>
                </a:lnTo>
                <a:lnTo>
                  <a:pt x="12192000" y="6855626"/>
                </a:lnTo>
                <a:lnTo>
                  <a:pt x="0" y="6855626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AD46FF">
                  <a:alpha val="90000"/>
                </a:srgbClr>
              </a:gs>
              <a:gs pos="50000">
                <a:srgbClr val="F6339A">
                  <a:alpha val="90000"/>
                </a:srgbClr>
              </a:gs>
              <a:gs pos="100000">
                <a:srgbClr val="FB2C36">
                  <a:alpha val="90000"/>
                </a:srgbClr>
              </a:gs>
            </a:gsLst>
            <a:lin ang="2700000" scaled="1"/>
          </a:gradFill>
          <a:ln/>
        </p:spPr>
      </p:sp>
      <p:sp>
        <p:nvSpPr>
          <p:cNvPr id="5" name="Shape 2"/>
          <p:cNvSpPr/>
          <p:nvPr/>
        </p:nvSpPr>
        <p:spPr>
          <a:xfrm>
            <a:off x="5638049" y="-11869"/>
            <a:ext cx="911551" cy="911551"/>
          </a:xfrm>
          <a:custGeom>
            <a:avLst/>
            <a:gdLst/>
            <a:ahLst/>
            <a:cxnLst/>
            <a:rect l="l" t="t" r="r" b="b"/>
            <a:pathLst>
              <a:path w="911551" h="911551">
                <a:moveTo>
                  <a:pt x="429070" y="155071"/>
                </a:moveTo>
                <a:lnTo>
                  <a:pt x="455776" y="191924"/>
                </a:lnTo>
                <a:lnTo>
                  <a:pt x="482481" y="155071"/>
                </a:lnTo>
                <a:cubicBezTo>
                  <a:pt x="526991" y="93470"/>
                  <a:pt x="598562" y="56972"/>
                  <a:pt x="674584" y="56972"/>
                </a:cubicBezTo>
                <a:cubicBezTo>
                  <a:pt x="805441" y="56972"/>
                  <a:pt x="911551" y="163082"/>
                  <a:pt x="911551" y="293940"/>
                </a:cubicBezTo>
                <a:lnTo>
                  <a:pt x="911551" y="298569"/>
                </a:lnTo>
                <a:cubicBezTo>
                  <a:pt x="911551" y="498327"/>
                  <a:pt x="662477" y="730309"/>
                  <a:pt x="532510" y="829476"/>
                </a:cubicBezTo>
                <a:cubicBezTo>
                  <a:pt x="510433" y="846212"/>
                  <a:pt x="483371" y="854579"/>
                  <a:pt x="455776" y="854579"/>
                </a:cubicBezTo>
                <a:cubicBezTo>
                  <a:pt x="428180" y="854579"/>
                  <a:pt x="400940" y="846390"/>
                  <a:pt x="379042" y="829476"/>
                </a:cubicBezTo>
                <a:cubicBezTo>
                  <a:pt x="249074" y="730309"/>
                  <a:pt x="0" y="498327"/>
                  <a:pt x="0" y="298569"/>
                </a:cubicBezTo>
                <a:lnTo>
                  <a:pt x="0" y="293940"/>
                </a:lnTo>
                <a:cubicBezTo>
                  <a:pt x="0" y="163082"/>
                  <a:pt x="106110" y="56972"/>
                  <a:pt x="236968" y="56972"/>
                </a:cubicBezTo>
                <a:cubicBezTo>
                  <a:pt x="312990" y="56972"/>
                  <a:pt x="384561" y="93470"/>
                  <a:pt x="429070" y="155071"/>
                </a:cubicBezTo>
                <a:close/>
              </a:path>
            </a:pathLst>
          </a:custGeom>
          <a:solidFill>
            <a:srgbClr val="FFDF20"/>
          </a:solidFill>
          <a:ln/>
        </p:spPr>
      </p:sp>
      <p:sp>
        <p:nvSpPr>
          <p:cNvPr id="6" name="Text 3"/>
          <p:cNvSpPr/>
          <p:nvPr/>
        </p:nvSpPr>
        <p:spPr>
          <a:xfrm>
            <a:off x="3822067" y="1279495"/>
            <a:ext cx="4548262" cy="569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448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Hadi Başlayalım!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839918" y="2077103"/>
            <a:ext cx="8507813" cy="2212411"/>
          </a:xfrm>
          <a:custGeom>
            <a:avLst/>
            <a:gdLst/>
            <a:ahLst/>
            <a:cxnLst/>
            <a:rect l="l" t="t" r="r" b="b"/>
            <a:pathLst>
              <a:path w="8507813" h="2212411">
                <a:moveTo>
                  <a:pt x="227878" y="0"/>
                </a:moveTo>
                <a:lnTo>
                  <a:pt x="8279935" y="0"/>
                </a:lnTo>
                <a:cubicBezTo>
                  <a:pt x="8405788" y="0"/>
                  <a:pt x="8507813" y="102025"/>
                  <a:pt x="8507813" y="227878"/>
                </a:cubicBezTo>
                <a:lnTo>
                  <a:pt x="8507813" y="1984533"/>
                </a:lnTo>
                <a:cubicBezTo>
                  <a:pt x="8507813" y="2110387"/>
                  <a:pt x="8405788" y="2212411"/>
                  <a:pt x="8279935" y="2212411"/>
                </a:cubicBezTo>
                <a:lnTo>
                  <a:pt x="227878" y="2212411"/>
                </a:lnTo>
                <a:cubicBezTo>
                  <a:pt x="102025" y="2212411"/>
                  <a:pt x="0" y="2110387"/>
                  <a:pt x="0" y="1984533"/>
                </a:cubicBezTo>
                <a:lnTo>
                  <a:pt x="0" y="227878"/>
                </a:lnTo>
                <a:cubicBezTo>
                  <a:pt x="0" y="102025"/>
                  <a:pt x="102025" y="0"/>
                  <a:pt x="227878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2086796" y="2380953"/>
            <a:ext cx="8014056" cy="3703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794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Minik sporcularımız ve aileleri, hareketli bir hafta sizi bekliyor!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2096291" y="2903196"/>
            <a:ext cx="7995065" cy="313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495" b="1" dirty="0">
                <a:solidFill>
                  <a:srgbClr val="FFDF2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Unutmayın:</a:t>
            </a:r>
            <a:pPr algn="ctr">
              <a:lnSpc>
                <a:spcPct val="140000"/>
              </a:lnSpc>
            </a:pPr>
            <a:r>
              <a:rPr lang="en-US" sz="1495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Her hareket bir gelişim, her gülüş bir başarıdır.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2096291" y="3363720"/>
            <a:ext cx="7995065" cy="617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495" dirty="0">
                <a:solidFill>
                  <a:srgbClr val="FFFFFF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Çocuklarınızla birlikte geçireceğiniz bu zaman, onların fiziksel gelişiminin yanı sıra duygusal bağlarınızı da güçlendirecek.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2286989" y="4588617"/>
            <a:ext cx="2383327" cy="1671178"/>
          </a:xfrm>
          <a:custGeom>
            <a:avLst/>
            <a:gdLst/>
            <a:ahLst/>
            <a:cxnLst/>
            <a:rect l="l" t="t" r="r" b="b"/>
            <a:pathLst>
              <a:path w="2383327" h="1671178">
                <a:moveTo>
                  <a:pt x="151927" y="0"/>
                </a:moveTo>
                <a:lnTo>
                  <a:pt x="2231400" y="0"/>
                </a:lnTo>
                <a:cubicBezTo>
                  <a:pt x="2315307" y="0"/>
                  <a:pt x="2383327" y="68020"/>
                  <a:pt x="2383327" y="151927"/>
                </a:cubicBezTo>
                <a:lnTo>
                  <a:pt x="2383327" y="1519251"/>
                </a:lnTo>
                <a:cubicBezTo>
                  <a:pt x="2383327" y="1603158"/>
                  <a:pt x="2315307" y="1671178"/>
                  <a:pt x="2231400" y="1671178"/>
                </a:cubicBezTo>
                <a:lnTo>
                  <a:pt x="151927" y="1671178"/>
                </a:lnTo>
                <a:cubicBezTo>
                  <a:pt x="68020" y="1671178"/>
                  <a:pt x="0" y="1603158"/>
                  <a:pt x="0" y="1519251"/>
                </a:cubicBezTo>
                <a:lnTo>
                  <a:pt x="0" y="151927"/>
                </a:lnTo>
                <a:cubicBezTo>
                  <a:pt x="0" y="68076"/>
                  <a:pt x="68076" y="0"/>
                  <a:pt x="151927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3280537" y="4816505"/>
            <a:ext cx="398804" cy="455776"/>
          </a:xfrm>
          <a:custGeom>
            <a:avLst/>
            <a:gdLst/>
            <a:ahLst/>
            <a:cxnLst/>
            <a:rect l="l" t="t" r="r" b="b"/>
            <a:pathLst>
              <a:path w="398804" h="455776">
                <a:moveTo>
                  <a:pt x="228333" y="-28486"/>
                </a:moveTo>
                <a:cubicBezTo>
                  <a:pt x="255846" y="-28486"/>
                  <a:pt x="278183" y="-6149"/>
                  <a:pt x="278183" y="21364"/>
                </a:cubicBezTo>
                <a:cubicBezTo>
                  <a:pt x="278183" y="48878"/>
                  <a:pt x="255846" y="71215"/>
                  <a:pt x="228333" y="71215"/>
                </a:cubicBezTo>
                <a:cubicBezTo>
                  <a:pt x="200820" y="71215"/>
                  <a:pt x="178482" y="48878"/>
                  <a:pt x="178482" y="21364"/>
                </a:cubicBezTo>
                <a:cubicBezTo>
                  <a:pt x="178482" y="-6149"/>
                  <a:pt x="200820" y="-28486"/>
                  <a:pt x="228333" y="-28486"/>
                </a:cubicBezTo>
                <a:close/>
                <a:moveTo>
                  <a:pt x="110027" y="156673"/>
                </a:moveTo>
                <a:cubicBezTo>
                  <a:pt x="107089" y="156673"/>
                  <a:pt x="104508" y="158453"/>
                  <a:pt x="103440" y="161124"/>
                </a:cubicBezTo>
                <a:lnTo>
                  <a:pt x="83856" y="209995"/>
                </a:lnTo>
                <a:cubicBezTo>
                  <a:pt x="77980" y="224594"/>
                  <a:pt x="61423" y="231716"/>
                  <a:pt x="46824" y="225840"/>
                </a:cubicBezTo>
                <a:cubicBezTo>
                  <a:pt x="32225" y="219965"/>
                  <a:pt x="25103" y="203408"/>
                  <a:pt x="30979" y="188809"/>
                </a:cubicBezTo>
                <a:lnTo>
                  <a:pt x="50474" y="139937"/>
                </a:lnTo>
                <a:cubicBezTo>
                  <a:pt x="60266" y="115635"/>
                  <a:pt x="83767" y="99701"/>
                  <a:pt x="110027" y="99701"/>
                </a:cubicBezTo>
                <a:lnTo>
                  <a:pt x="196642" y="99701"/>
                </a:lnTo>
                <a:cubicBezTo>
                  <a:pt x="222013" y="99701"/>
                  <a:pt x="245425" y="113143"/>
                  <a:pt x="258154" y="135041"/>
                </a:cubicBezTo>
                <a:lnTo>
                  <a:pt x="287352" y="185159"/>
                </a:lnTo>
                <a:lnTo>
                  <a:pt x="342188" y="185159"/>
                </a:lnTo>
                <a:cubicBezTo>
                  <a:pt x="357944" y="185159"/>
                  <a:pt x="370674" y="197889"/>
                  <a:pt x="370674" y="213645"/>
                </a:cubicBezTo>
                <a:cubicBezTo>
                  <a:pt x="370674" y="229401"/>
                  <a:pt x="357944" y="242131"/>
                  <a:pt x="342188" y="242131"/>
                </a:cubicBezTo>
                <a:lnTo>
                  <a:pt x="287352" y="242131"/>
                </a:lnTo>
                <a:cubicBezTo>
                  <a:pt x="267056" y="242131"/>
                  <a:pt x="248362" y="231360"/>
                  <a:pt x="238125" y="213823"/>
                </a:cubicBezTo>
                <a:lnTo>
                  <a:pt x="229223" y="198601"/>
                </a:lnTo>
                <a:lnTo>
                  <a:pt x="210796" y="261270"/>
                </a:lnTo>
                <a:lnTo>
                  <a:pt x="277916" y="281388"/>
                </a:lnTo>
                <a:cubicBezTo>
                  <a:pt x="302575" y="288777"/>
                  <a:pt x="315126" y="316105"/>
                  <a:pt x="304711" y="339695"/>
                </a:cubicBezTo>
                <a:lnTo>
                  <a:pt x="254326" y="453105"/>
                </a:lnTo>
                <a:cubicBezTo>
                  <a:pt x="247917" y="467526"/>
                  <a:pt x="231093" y="473936"/>
                  <a:pt x="216761" y="467526"/>
                </a:cubicBezTo>
                <a:cubicBezTo>
                  <a:pt x="202429" y="461117"/>
                  <a:pt x="195930" y="444292"/>
                  <a:pt x="202339" y="429960"/>
                </a:cubicBezTo>
                <a:lnTo>
                  <a:pt x="246137" y="331328"/>
                </a:lnTo>
                <a:lnTo>
                  <a:pt x="160768" y="305690"/>
                </a:lnTo>
                <a:cubicBezTo>
                  <a:pt x="131659" y="296966"/>
                  <a:pt x="114478" y="266789"/>
                  <a:pt x="121867" y="237324"/>
                </a:cubicBezTo>
                <a:lnTo>
                  <a:pt x="142074" y="156673"/>
                </a:lnTo>
                <a:lnTo>
                  <a:pt x="110116" y="156673"/>
                </a:lnTo>
                <a:close/>
                <a:moveTo>
                  <a:pt x="102906" y="317797"/>
                </a:moveTo>
                <a:cubicBezTo>
                  <a:pt x="114745" y="331061"/>
                  <a:pt x="130234" y="341209"/>
                  <a:pt x="148483" y="346639"/>
                </a:cubicBezTo>
                <a:lnTo>
                  <a:pt x="152667" y="347885"/>
                </a:lnTo>
                <a:lnTo>
                  <a:pt x="146525" y="365066"/>
                </a:lnTo>
                <a:cubicBezTo>
                  <a:pt x="141362" y="379576"/>
                  <a:pt x="132282" y="392483"/>
                  <a:pt x="120442" y="402275"/>
                </a:cubicBezTo>
                <a:lnTo>
                  <a:pt x="47091" y="462719"/>
                </a:lnTo>
                <a:cubicBezTo>
                  <a:pt x="34984" y="472689"/>
                  <a:pt x="17003" y="470998"/>
                  <a:pt x="7032" y="458891"/>
                </a:cubicBezTo>
                <a:cubicBezTo>
                  <a:pt x="-2938" y="446785"/>
                  <a:pt x="-1246" y="428803"/>
                  <a:pt x="10860" y="418833"/>
                </a:cubicBezTo>
                <a:lnTo>
                  <a:pt x="84212" y="358389"/>
                </a:lnTo>
                <a:cubicBezTo>
                  <a:pt x="88218" y="355096"/>
                  <a:pt x="91155" y="350823"/>
                  <a:pt x="92936" y="346016"/>
                </a:cubicBezTo>
                <a:lnTo>
                  <a:pt x="102906" y="317797"/>
                </a:lnTo>
                <a:close/>
              </a:path>
            </a:pathLst>
          </a:custGeom>
          <a:solidFill>
            <a:srgbClr val="FFDF20"/>
          </a:solidFill>
          <a:ln/>
        </p:spPr>
      </p:sp>
      <p:sp>
        <p:nvSpPr>
          <p:cNvPr id="13" name="Text 10"/>
          <p:cNvSpPr/>
          <p:nvPr/>
        </p:nvSpPr>
        <p:spPr>
          <a:xfrm>
            <a:off x="2457905" y="5386224"/>
            <a:ext cx="2041495" cy="30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79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Hareket Edin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2472148" y="5766037"/>
            <a:ext cx="2013009" cy="2658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46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Her gün aktif kalın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4900875" y="4588617"/>
            <a:ext cx="2383327" cy="1671178"/>
          </a:xfrm>
          <a:custGeom>
            <a:avLst/>
            <a:gdLst/>
            <a:ahLst/>
            <a:cxnLst/>
            <a:rect l="l" t="t" r="r" b="b"/>
            <a:pathLst>
              <a:path w="2383327" h="1671178">
                <a:moveTo>
                  <a:pt x="151927" y="0"/>
                </a:moveTo>
                <a:lnTo>
                  <a:pt x="2231400" y="0"/>
                </a:lnTo>
                <a:cubicBezTo>
                  <a:pt x="2315307" y="0"/>
                  <a:pt x="2383327" y="68020"/>
                  <a:pt x="2383327" y="151927"/>
                </a:cubicBezTo>
                <a:lnTo>
                  <a:pt x="2383327" y="1519251"/>
                </a:lnTo>
                <a:cubicBezTo>
                  <a:pt x="2383327" y="1603158"/>
                  <a:pt x="2315307" y="1671178"/>
                  <a:pt x="2231400" y="1671178"/>
                </a:cubicBezTo>
                <a:lnTo>
                  <a:pt x="151927" y="1671178"/>
                </a:lnTo>
                <a:cubicBezTo>
                  <a:pt x="68020" y="1671178"/>
                  <a:pt x="0" y="1603158"/>
                  <a:pt x="0" y="1519251"/>
                </a:cubicBezTo>
                <a:lnTo>
                  <a:pt x="0" y="151927"/>
                </a:lnTo>
                <a:cubicBezTo>
                  <a:pt x="0" y="68076"/>
                  <a:pt x="68076" y="0"/>
                  <a:pt x="151927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5865937" y="4816505"/>
            <a:ext cx="455776" cy="455776"/>
          </a:xfrm>
          <a:custGeom>
            <a:avLst/>
            <a:gdLst/>
            <a:ahLst/>
            <a:cxnLst/>
            <a:rect l="l" t="t" r="r" b="b"/>
            <a:pathLst>
              <a:path w="455776" h="455776">
                <a:moveTo>
                  <a:pt x="227888" y="455776"/>
                </a:moveTo>
                <a:cubicBezTo>
                  <a:pt x="353663" y="455776"/>
                  <a:pt x="455776" y="353663"/>
                  <a:pt x="455776" y="227888"/>
                </a:cubicBezTo>
                <a:cubicBezTo>
                  <a:pt x="455776" y="102113"/>
                  <a:pt x="353663" y="0"/>
                  <a:pt x="227888" y="0"/>
                </a:cubicBezTo>
                <a:cubicBezTo>
                  <a:pt x="102113" y="0"/>
                  <a:pt x="0" y="102113"/>
                  <a:pt x="0" y="227888"/>
                </a:cubicBezTo>
                <a:cubicBezTo>
                  <a:pt x="0" y="353663"/>
                  <a:pt x="102113" y="455776"/>
                  <a:pt x="227888" y="455776"/>
                </a:cubicBezTo>
                <a:close/>
                <a:moveTo>
                  <a:pt x="90443" y="279519"/>
                </a:moveTo>
                <a:cubicBezTo>
                  <a:pt x="87149" y="267323"/>
                  <a:pt x="97119" y="256374"/>
                  <a:pt x="109760" y="256374"/>
                </a:cubicBezTo>
                <a:lnTo>
                  <a:pt x="346016" y="256374"/>
                </a:lnTo>
                <a:cubicBezTo>
                  <a:pt x="358656" y="256374"/>
                  <a:pt x="368626" y="267323"/>
                  <a:pt x="365333" y="279519"/>
                </a:cubicBezTo>
                <a:cubicBezTo>
                  <a:pt x="348864" y="340051"/>
                  <a:pt x="293584" y="384561"/>
                  <a:pt x="227888" y="384561"/>
                </a:cubicBezTo>
                <a:cubicBezTo>
                  <a:pt x="162192" y="384561"/>
                  <a:pt x="106822" y="340051"/>
                  <a:pt x="90443" y="279519"/>
                </a:cubicBezTo>
                <a:close/>
                <a:moveTo>
                  <a:pt x="156673" y="145991"/>
                </a:moveTo>
                <a:cubicBezTo>
                  <a:pt x="142875" y="145991"/>
                  <a:pt x="131748" y="157118"/>
                  <a:pt x="131748" y="170916"/>
                </a:cubicBezTo>
                <a:lnTo>
                  <a:pt x="131748" y="178037"/>
                </a:lnTo>
                <a:cubicBezTo>
                  <a:pt x="131748" y="187829"/>
                  <a:pt x="123736" y="195841"/>
                  <a:pt x="113944" y="195841"/>
                </a:cubicBezTo>
                <a:cubicBezTo>
                  <a:pt x="104152" y="195841"/>
                  <a:pt x="96140" y="187829"/>
                  <a:pt x="96140" y="178037"/>
                </a:cubicBezTo>
                <a:lnTo>
                  <a:pt x="96140" y="170916"/>
                </a:lnTo>
                <a:cubicBezTo>
                  <a:pt x="96140" y="137445"/>
                  <a:pt x="123202" y="110383"/>
                  <a:pt x="156673" y="110383"/>
                </a:cubicBezTo>
                <a:cubicBezTo>
                  <a:pt x="190144" y="110383"/>
                  <a:pt x="217206" y="137445"/>
                  <a:pt x="217206" y="170916"/>
                </a:cubicBezTo>
                <a:lnTo>
                  <a:pt x="217206" y="178037"/>
                </a:lnTo>
                <a:cubicBezTo>
                  <a:pt x="217206" y="187829"/>
                  <a:pt x="209194" y="195841"/>
                  <a:pt x="199402" y="195841"/>
                </a:cubicBezTo>
                <a:cubicBezTo>
                  <a:pt x="189610" y="195841"/>
                  <a:pt x="181598" y="187829"/>
                  <a:pt x="181598" y="178037"/>
                </a:cubicBezTo>
                <a:lnTo>
                  <a:pt x="181598" y="170916"/>
                </a:lnTo>
                <a:cubicBezTo>
                  <a:pt x="181598" y="157118"/>
                  <a:pt x="170471" y="145991"/>
                  <a:pt x="156673" y="145991"/>
                </a:cubicBezTo>
                <a:close/>
                <a:moveTo>
                  <a:pt x="274178" y="170916"/>
                </a:moveTo>
                <a:lnTo>
                  <a:pt x="274178" y="178037"/>
                </a:lnTo>
                <a:cubicBezTo>
                  <a:pt x="274178" y="187829"/>
                  <a:pt x="266166" y="195841"/>
                  <a:pt x="256374" y="195841"/>
                </a:cubicBezTo>
                <a:cubicBezTo>
                  <a:pt x="246582" y="195841"/>
                  <a:pt x="238570" y="187829"/>
                  <a:pt x="238570" y="178037"/>
                </a:cubicBezTo>
                <a:lnTo>
                  <a:pt x="238570" y="170916"/>
                </a:lnTo>
                <a:cubicBezTo>
                  <a:pt x="238570" y="137445"/>
                  <a:pt x="265632" y="110383"/>
                  <a:pt x="299103" y="110383"/>
                </a:cubicBezTo>
                <a:cubicBezTo>
                  <a:pt x="332574" y="110383"/>
                  <a:pt x="359636" y="137445"/>
                  <a:pt x="359636" y="170916"/>
                </a:cubicBezTo>
                <a:lnTo>
                  <a:pt x="359636" y="178037"/>
                </a:lnTo>
                <a:cubicBezTo>
                  <a:pt x="359636" y="187829"/>
                  <a:pt x="351624" y="195841"/>
                  <a:pt x="341832" y="195841"/>
                </a:cubicBezTo>
                <a:cubicBezTo>
                  <a:pt x="332040" y="195841"/>
                  <a:pt x="324028" y="187829"/>
                  <a:pt x="324028" y="178037"/>
                </a:cubicBezTo>
                <a:lnTo>
                  <a:pt x="324028" y="170916"/>
                </a:lnTo>
                <a:cubicBezTo>
                  <a:pt x="324028" y="157118"/>
                  <a:pt x="312901" y="145991"/>
                  <a:pt x="299103" y="145991"/>
                </a:cubicBezTo>
                <a:cubicBezTo>
                  <a:pt x="285305" y="145991"/>
                  <a:pt x="274178" y="157118"/>
                  <a:pt x="274178" y="170916"/>
                </a:cubicBezTo>
                <a:close/>
              </a:path>
            </a:pathLst>
          </a:custGeom>
          <a:solidFill>
            <a:srgbClr val="FFDF20"/>
          </a:solidFill>
          <a:ln/>
        </p:spPr>
      </p:sp>
      <p:sp>
        <p:nvSpPr>
          <p:cNvPr id="17" name="Text 14"/>
          <p:cNvSpPr/>
          <p:nvPr/>
        </p:nvSpPr>
        <p:spPr>
          <a:xfrm>
            <a:off x="5071791" y="5386224"/>
            <a:ext cx="2041495" cy="30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79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Eğlenin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5086034" y="5766037"/>
            <a:ext cx="2013009" cy="2658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46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Gülümseyin ve coşun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7514760" y="4588617"/>
            <a:ext cx="2383327" cy="1671178"/>
          </a:xfrm>
          <a:custGeom>
            <a:avLst/>
            <a:gdLst/>
            <a:ahLst/>
            <a:cxnLst/>
            <a:rect l="l" t="t" r="r" b="b"/>
            <a:pathLst>
              <a:path w="2383327" h="1671178">
                <a:moveTo>
                  <a:pt x="151927" y="0"/>
                </a:moveTo>
                <a:lnTo>
                  <a:pt x="2231400" y="0"/>
                </a:lnTo>
                <a:cubicBezTo>
                  <a:pt x="2315307" y="0"/>
                  <a:pt x="2383327" y="68020"/>
                  <a:pt x="2383327" y="151927"/>
                </a:cubicBezTo>
                <a:lnTo>
                  <a:pt x="2383327" y="1519251"/>
                </a:lnTo>
                <a:cubicBezTo>
                  <a:pt x="2383327" y="1603158"/>
                  <a:pt x="2315307" y="1671178"/>
                  <a:pt x="2231400" y="1671178"/>
                </a:cubicBezTo>
                <a:lnTo>
                  <a:pt x="151927" y="1671178"/>
                </a:lnTo>
                <a:cubicBezTo>
                  <a:pt x="68020" y="1671178"/>
                  <a:pt x="0" y="1603158"/>
                  <a:pt x="0" y="1519251"/>
                </a:cubicBezTo>
                <a:lnTo>
                  <a:pt x="0" y="151927"/>
                </a:lnTo>
                <a:cubicBezTo>
                  <a:pt x="0" y="68076"/>
                  <a:pt x="68076" y="0"/>
                  <a:pt x="151927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8479822" y="4816505"/>
            <a:ext cx="455776" cy="455776"/>
          </a:xfrm>
          <a:custGeom>
            <a:avLst/>
            <a:gdLst/>
            <a:ahLst/>
            <a:cxnLst/>
            <a:rect l="l" t="t" r="r" b="b"/>
            <a:pathLst>
              <a:path w="455776" h="455776">
                <a:moveTo>
                  <a:pt x="214535" y="77535"/>
                </a:moveTo>
                <a:lnTo>
                  <a:pt x="227888" y="95962"/>
                </a:lnTo>
                <a:lnTo>
                  <a:pt x="241241" y="77535"/>
                </a:lnTo>
                <a:cubicBezTo>
                  <a:pt x="263495" y="46735"/>
                  <a:pt x="299281" y="28486"/>
                  <a:pt x="337292" y="28486"/>
                </a:cubicBezTo>
                <a:cubicBezTo>
                  <a:pt x="402721" y="28486"/>
                  <a:pt x="455776" y="81541"/>
                  <a:pt x="455776" y="146970"/>
                </a:cubicBezTo>
                <a:lnTo>
                  <a:pt x="455776" y="149284"/>
                </a:lnTo>
                <a:cubicBezTo>
                  <a:pt x="455776" y="249163"/>
                  <a:pt x="331239" y="365155"/>
                  <a:pt x="266255" y="414738"/>
                </a:cubicBezTo>
                <a:cubicBezTo>
                  <a:pt x="255217" y="423106"/>
                  <a:pt x="241686" y="427290"/>
                  <a:pt x="227888" y="427290"/>
                </a:cubicBezTo>
                <a:cubicBezTo>
                  <a:pt x="214090" y="427290"/>
                  <a:pt x="200470" y="423195"/>
                  <a:pt x="189521" y="414738"/>
                </a:cubicBezTo>
                <a:cubicBezTo>
                  <a:pt x="124537" y="365155"/>
                  <a:pt x="0" y="249163"/>
                  <a:pt x="0" y="149284"/>
                </a:cubicBezTo>
                <a:lnTo>
                  <a:pt x="0" y="146970"/>
                </a:lnTo>
                <a:cubicBezTo>
                  <a:pt x="0" y="81541"/>
                  <a:pt x="53055" y="28486"/>
                  <a:pt x="118484" y="28486"/>
                </a:cubicBezTo>
                <a:cubicBezTo>
                  <a:pt x="156495" y="28486"/>
                  <a:pt x="192280" y="46735"/>
                  <a:pt x="214535" y="77535"/>
                </a:cubicBezTo>
                <a:close/>
              </a:path>
            </a:pathLst>
          </a:custGeom>
          <a:solidFill>
            <a:srgbClr val="FFDF20"/>
          </a:solidFill>
          <a:ln/>
        </p:spPr>
      </p:sp>
      <p:sp>
        <p:nvSpPr>
          <p:cNvPr id="21" name="Text 18"/>
          <p:cNvSpPr/>
          <p:nvPr/>
        </p:nvSpPr>
        <p:spPr>
          <a:xfrm>
            <a:off x="7685676" y="5386224"/>
            <a:ext cx="2041495" cy="30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79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Birlikte Büyüyün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7699919" y="5766037"/>
            <a:ext cx="2013009" cy="2658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46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Aile bağlarını güçlendirin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3079750" y="6614293"/>
            <a:ext cx="256374" cy="227888"/>
          </a:xfrm>
          <a:custGeom>
            <a:avLst/>
            <a:gdLst/>
            <a:ahLst/>
            <a:cxnLst/>
            <a:rect l="l" t="t" r="r" b="b"/>
            <a:pathLst>
              <a:path w="256374" h="227888">
                <a:moveTo>
                  <a:pt x="137756" y="-8412"/>
                </a:moveTo>
                <a:cubicBezTo>
                  <a:pt x="135932" y="-11973"/>
                  <a:pt x="132237" y="-14243"/>
                  <a:pt x="128231" y="-14243"/>
                </a:cubicBezTo>
                <a:cubicBezTo>
                  <a:pt x="124226" y="-14243"/>
                  <a:pt x="120531" y="-11973"/>
                  <a:pt x="118706" y="-8412"/>
                </a:cubicBezTo>
                <a:lnTo>
                  <a:pt x="85948" y="55770"/>
                </a:lnTo>
                <a:lnTo>
                  <a:pt x="14777" y="67076"/>
                </a:lnTo>
                <a:cubicBezTo>
                  <a:pt x="10816" y="67699"/>
                  <a:pt x="7522" y="70503"/>
                  <a:pt x="6276" y="74331"/>
                </a:cubicBezTo>
                <a:cubicBezTo>
                  <a:pt x="5030" y="78158"/>
                  <a:pt x="6053" y="82342"/>
                  <a:pt x="8857" y="85191"/>
                </a:cubicBezTo>
                <a:lnTo>
                  <a:pt x="59776" y="136154"/>
                </a:lnTo>
                <a:lnTo>
                  <a:pt x="48560" y="207325"/>
                </a:lnTo>
                <a:cubicBezTo>
                  <a:pt x="47937" y="211286"/>
                  <a:pt x="49583" y="215292"/>
                  <a:pt x="52833" y="217651"/>
                </a:cubicBezTo>
                <a:cubicBezTo>
                  <a:pt x="56082" y="220010"/>
                  <a:pt x="60355" y="220366"/>
                  <a:pt x="63960" y="218541"/>
                </a:cubicBezTo>
                <a:lnTo>
                  <a:pt x="128231" y="185871"/>
                </a:lnTo>
                <a:lnTo>
                  <a:pt x="192458" y="218541"/>
                </a:lnTo>
                <a:cubicBezTo>
                  <a:pt x="196019" y="220366"/>
                  <a:pt x="200337" y="220010"/>
                  <a:pt x="203586" y="217651"/>
                </a:cubicBezTo>
                <a:cubicBezTo>
                  <a:pt x="206835" y="215292"/>
                  <a:pt x="208482" y="211330"/>
                  <a:pt x="207859" y="207325"/>
                </a:cubicBezTo>
                <a:lnTo>
                  <a:pt x="196598" y="136154"/>
                </a:lnTo>
                <a:lnTo>
                  <a:pt x="247516" y="85191"/>
                </a:lnTo>
                <a:cubicBezTo>
                  <a:pt x="250365" y="82342"/>
                  <a:pt x="251344" y="78158"/>
                  <a:pt x="250098" y="74331"/>
                </a:cubicBezTo>
                <a:cubicBezTo>
                  <a:pt x="248852" y="70503"/>
                  <a:pt x="245603" y="67699"/>
                  <a:pt x="241597" y="67076"/>
                </a:cubicBezTo>
                <a:lnTo>
                  <a:pt x="170471" y="55770"/>
                </a:lnTo>
                <a:lnTo>
                  <a:pt x="137756" y="-8412"/>
                </a:lnTo>
                <a:close/>
              </a:path>
            </a:pathLst>
          </a:custGeom>
          <a:solidFill>
            <a:srgbClr val="FFDF20"/>
          </a:solidFill>
          <a:ln/>
        </p:spPr>
      </p:sp>
      <p:sp>
        <p:nvSpPr>
          <p:cNvPr id="24" name="Text 21"/>
          <p:cNvSpPr/>
          <p:nvPr/>
        </p:nvSpPr>
        <p:spPr>
          <a:xfrm>
            <a:off x="3350189" y="6563645"/>
            <a:ext cx="5830308" cy="30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794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Sağlıklı ve aktif bir yaşam için ilk adımı bugün atın!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Minik Sporcular Haftalık Egzersiz Programı</dc:title>
  <dc:subject>Minik Sporcular Haftalık Egzersiz Programı</dc:subject>
  <dc:creator>Kimi</dc:creator>
  <cp:lastModifiedBy>Kimi</cp:lastModifiedBy>
  <cp:revision>1</cp:revision>
  <dcterms:created xsi:type="dcterms:W3CDTF">2026-04-19T10:07:53Z</dcterms:created>
  <dcterms:modified xsi:type="dcterms:W3CDTF">2026-04-19T10:07:53Z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AIGC">
    <vt:lpwstr>{"Label":"Minik Sporcular Haftalık Egzersiz Programı","ContentProducer":"001191110108MACG2KBH8F10000","ProduceID":"19da534b-b022-813c-8000-0000729f8530","ReservedCode1":"","ContentPropagator":"001191110108MACG2KBH8F20000","PropagateID":"19da534b-b022-813c-8000-0000729f8530","ReservedCode2":""}</vt:lpwstr>
  </property>
</Properties>
</file>